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3"/>
  </p:notesMasterIdLst>
  <p:sldIdLst>
    <p:sldId id="293" r:id="rId6"/>
    <p:sldId id="306" r:id="rId7"/>
    <p:sldId id="304" r:id="rId8"/>
    <p:sldId id="294" r:id="rId9"/>
    <p:sldId id="296" r:id="rId10"/>
    <p:sldId id="308" r:id="rId11"/>
    <p:sldId id="307" r:id="rId1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0F0F0"/>
    <a:srgbClr val="FF6600"/>
    <a:srgbClr val="FF7619"/>
    <a:srgbClr val="871A21"/>
    <a:srgbClr val="C84548"/>
    <a:srgbClr val="155D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4F0048-A020-F4E1-6A73-2E0B19EB8982}" v="374" dt="2022-09-30T08:38:02.997"/>
    <p1510:client id="{E0B4F6D7-0488-4749-84DA-DD53A78F486A}" v="6" dt="2022-09-13T08:32:11.9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1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3.xml" Id="rId8" /><Relationship Type="http://schemas.openxmlformats.org/officeDocument/2006/relationships/notesMaster" Target="notesMasters/notesMaster1.xml" Id="rId13" /><Relationship Type="http://schemas.openxmlformats.org/officeDocument/2006/relationships/customXml" Target="../customXml/item3.xml" Id="rId3" /><Relationship Type="http://schemas.openxmlformats.org/officeDocument/2006/relationships/slide" Target="slides/slide2.xml" Id="rId7" /><Relationship Type="http://schemas.openxmlformats.org/officeDocument/2006/relationships/slide" Target="slides/slide7.xml" Id="rId12" /><Relationship Type="http://schemas.openxmlformats.org/officeDocument/2006/relationships/tableStyles" Target="tableStyles.xml" Id="rId17" /><Relationship Type="http://schemas.openxmlformats.org/officeDocument/2006/relationships/customXml" Target="../customXml/item2.xml" Id="rId2" /><Relationship Type="http://schemas.openxmlformats.org/officeDocument/2006/relationships/theme" Target="theme/theme1.xml" Id="rId16" /><Relationship Type="http://schemas.openxmlformats.org/officeDocument/2006/relationships/customXml" Target="../customXml/item1.xml" Id="rId1" /><Relationship Type="http://schemas.openxmlformats.org/officeDocument/2006/relationships/slide" Target="slides/slide1.xml" Id="rId6" /><Relationship Type="http://schemas.openxmlformats.org/officeDocument/2006/relationships/slide" Target="slides/slide6.xml" Id="rId11" /><Relationship Type="http://schemas.openxmlformats.org/officeDocument/2006/relationships/slideMaster" Target="slideMasters/slideMaster2.xml" Id="rId5" /><Relationship Type="http://schemas.openxmlformats.org/officeDocument/2006/relationships/viewProps" Target="viewProps.xml" Id="rId15" /><Relationship Type="http://schemas.openxmlformats.org/officeDocument/2006/relationships/slide" Target="slides/slide5.xml" Id="rId10" /><Relationship Type="http://schemas.microsoft.com/office/2015/10/relationships/revisionInfo" Target="revisionInfo.xml" Id="rId19" /><Relationship Type="http://schemas.openxmlformats.org/officeDocument/2006/relationships/slideMaster" Target="slideMasters/slideMaster1.xml" Id="rId4" /><Relationship Type="http://schemas.openxmlformats.org/officeDocument/2006/relationships/slide" Target="slides/slide4.xml" Id="rId9" /><Relationship Type="http://schemas.openxmlformats.org/officeDocument/2006/relationships/presProps" Target="presProps.xml" Id="rId14"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EFCDC12-3CF4-44BC-A384-35B99432F480}" type="datetimeFigureOut">
              <a:rPr lang="en-GB" smtClean="0"/>
              <a:t>30/09/2022</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61828CF-75D5-4462-BA4A-40CA56296FCB}" type="slidenum">
              <a:rPr lang="en-GB" smtClean="0"/>
              <a:t>‹#›</a:t>
            </a:fld>
            <a:endParaRPr lang="en-GB"/>
          </a:p>
        </p:txBody>
      </p:sp>
    </p:spTree>
    <p:extLst>
      <p:ext uri="{BB962C8B-B14F-4D97-AF65-F5344CB8AC3E}">
        <p14:creationId xmlns:p14="http://schemas.microsoft.com/office/powerpoint/2010/main" val="3277499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7.png"/><Relationship Id="rId18" Type="http://schemas.openxmlformats.org/officeDocument/2006/relationships/image" Target="../media/image11.png"/><Relationship Id="rId3" Type="http://schemas.microsoft.com/office/2007/relationships/hdphoto" Target="../media/hdphoto1.wdp"/><Relationship Id="rId21" Type="http://schemas.openxmlformats.org/officeDocument/2006/relationships/image" Target="../media/image14.png"/><Relationship Id="rId7" Type="http://schemas.microsoft.com/office/2007/relationships/hdphoto" Target="../media/hdphoto3.wdp"/><Relationship Id="rId12" Type="http://schemas.openxmlformats.org/officeDocument/2006/relationships/image" Target="../media/image6.png"/><Relationship Id="rId17" Type="http://schemas.openxmlformats.org/officeDocument/2006/relationships/image" Target="../media/image10.jpeg"/><Relationship Id="rId2" Type="http://schemas.openxmlformats.org/officeDocument/2006/relationships/image" Target="../media/image1.png"/><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7.jpeg"/><Relationship Id="rId5" Type="http://schemas.microsoft.com/office/2007/relationships/hdphoto" Target="../media/hdphoto2.wdp"/><Relationship Id="rId15" Type="http://schemas.microsoft.com/office/2007/relationships/hdphoto" Target="../media/hdphoto6.wdp"/><Relationship Id="rId23" Type="http://schemas.openxmlformats.org/officeDocument/2006/relationships/image" Target="../media/image16.png"/><Relationship Id="rId10" Type="http://schemas.openxmlformats.org/officeDocument/2006/relationships/image" Target="../media/image5.png"/><Relationship Id="rId19" Type="http://schemas.openxmlformats.org/officeDocument/2006/relationships/image" Target="../media/image12.png"/><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8.png"/><Relationship Id="rId22" Type="http://schemas.openxmlformats.org/officeDocument/2006/relationships/image" Target="../media/image1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39562" y="1122363"/>
            <a:ext cx="6119209" cy="1355023"/>
          </a:xfrm>
        </p:spPr>
        <p:txBody>
          <a:bodyPr anchor="b">
            <a:normAutofit/>
          </a:bodyPr>
          <a:lstStyle>
            <a:lvl1pPr algn="ctr">
              <a:defRPr sz="4000">
                <a:solidFill>
                  <a:srgbClr val="155DA3"/>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endParaRPr lang="en-GB"/>
          </a:p>
        </p:txBody>
      </p:sp>
      <p:sp>
        <p:nvSpPr>
          <p:cNvPr id="3" name="Subtitle 2"/>
          <p:cNvSpPr>
            <a:spLocks noGrp="1"/>
          </p:cNvSpPr>
          <p:nvPr>
            <p:ph type="subTitle" idx="1"/>
          </p:nvPr>
        </p:nvSpPr>
        <p:spPr>
          <a:xfrm>
            <a:off x="5539561" y="2732567"/>
            <a:ext cx="6119209" cy="2525233"/>
          </a:xfrm>
        </p:spPr>
        <p:txBody>
          <a:bodyPr/>
          <a:lstStyle>
            <a:lvl1pPr marL="0" indent="0" algn="ctr">
              <a:buNone/>
              <a:defRPr sz="2400" b="1">
                <a:solidFill>
                  <a:srgbClr val="871A21"/>
                </a:solidFill>
                <a:latin typeface="Tahoma" panose="020B0604030504040204" pitchFamily="34" charset="0"/>
                <a:ea typeface="Tahoma" panose="020B0604030504040204" pitchFamily="34" charset="0"/>
                <a:cs typeface="Tahoma" panose="020B060403050404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pic>
        <p:nvPicPr>
          <p:cNvPr id="13" name="Picture 12"/>
          <p:cNvPicPr>
            <a:picLocks noChangeAspect="1"/>
          </p:cNvPicPr>
          <p:nvPr userDrawn="1"/>
        </p:nvPicPr>
        <p:blipFill rotWithShape="1">
          <a:blip r:embed="rId2">
            <a:extLst>
              <a:ext uri="{BEBA8EAE-BF5A-486C-A8C5-ECC9F3942E4B}">
                <a14:imgProps xmlns:a14="http://schemas.microsoft.com/office/drawing/2010/main">
                  <a14:imgLayer r:embed="rId3">
                    <a14:imgEffect>
                      <a14:backgroundRemoval t="2190" b="91971" l="0" r="96190"/>
                    </a14:imgEffect>
                  </a14:imgLayer>
                </a14:imgProps>
              </a:ext>
              <a:ext uri="{28A0092B-C50C-407E-A947-70E740481C1C}">
                <a14:useLocalDpi xmlns:a14="http://schemas.microsoft.com/office/drawing/2010/main" val="0"/>
              </a:ext>
            </a:extLst>
          </a:blip>
          <a:srcRect t="4335" r="8960" b="9813"/>
          <a:stretch/>
        </p:blipFill>
        <p:spPr>
          <a:xfrm>
            <a:off x="8187489" y="5691428"/>
            <a:ext cx="509924" cy="627415"/>
          </a:xfrm>
          <a:prstGeom prst="rect">
            <a:avLst/>
          </a:prstGeom>
        </p:spPr>
      </p:pic>
      <p:pic>
        <p:nvPicPr>
          <p:cNvPr id="14" name="Picture 13"/>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676" b="100000" l="0" r="100000"/>
                    </a14:imgEffect>
                  </a14:imgLayer>
                </a14:imgProps>
              </a:ext>
              <a:ext uri="{28A0092B-C50C-407E-A947-70E740481C1C}">
                <a14:useLocalDpi xmlns:a14="http://schemas.microsoft.com/office/drawing/2010/main" val="0"/>
              </a:ext>
            </a:extLst>
          </a:blip>
          <a:stretch>
            <a:fillRect/>
          </a:stretch>
        </p:blipFill>
        <p:spPr>
          <a:xfrm>
            <a:off x="6839308" y="5688127"/>
            <a:ext cx="1064157" cy="616213"/>
          </a:xfrm>
          <a:prstGeom prst="rect">
            <a:avLst/>
          </a:prstGeom>
        </p:spPr>
      </p:pic>
      <p:pic>
        <p:nvPicPr>
          <p:cNvPr id="18" name="Picture 17"/>
          <p:cNvPicPr>
            <a:picLocks noChangeAspect="1"/>
          </p:cNvPicPr>
          <p:nvPr userDrawn="1"/>
        </p:nvPicPr>
        <p:blipFill rotWithShape="1">
          <a:blip r:embed="rId6" cstate="print">
            <a:extLst>
              <a:ext uri="{BEBA8EAE-BF5A-486C-A8C5-ECC9F3942E4B}">
                <a14:imgProps xmlns:a14="http://schemas.microsoft.com/office/drawing/2010/main">
                  <a14:imgLayer r:embed="rId7">
                    <a14:imgEffect>
                      <a14:backgroundRemoval t="14286" b="95567" l="4015" r="100000">
                        <a14:foregroundMark x1="39416" y1="54187" x2="39416" y2="54187"/>
                        <a14:foregroundMark x1="35401" y1="54680" x2="35401" y2="54680"/>
                        <a14:foregroundMark x1="43796" y1="56650" x2="43796" y2="56650"/>
                        <a14:foregroundMark x1="42701" y1="50246" x2="42701" y2="50246"/>
                        <a14:foregroundMark x1="45985" y1="56650" x2="47080" y2="57635"/>
                        <a14:foregroundMark x1="51825" y1="59113" x2="51825" y2="59113"/>
                        <a14:foregroundMark x1="54380" y1="55172" x2="54380" y2="55172"/>
                        <a14:foregroundMark x1="59124" y1="56650" x2="59124" y2="56650"/>
                        <a14:foregroundMark x1="66058" y1="54680" x2="66058" y2="54680"/>
                        <a14:foregroundMark x1="71168" y1="55665" x2="71168" y2="55665"/>
                        <a14:foregroundMark x1="74818" y1="56650" x2="74818" y2="56650"/>
                        <a14:foregroundMark x1="78467" y1="56158" x2="78467" y2="56158"/>
                        <a14:foregroundMark x1="86131" y1="60591" x2="86131" y2="60591"/>
                        <a14:foregroundMark x1="81387" y1="57635" x2="81387" y2="57635"/>
                        <a14:foregroundMark x1="91241" y1="57635" x2="91241" y2="57635"/>
                        <a14:foregroundMark x1="93066" y1="57143" x2="93066" y2="57143"/>
                        <a14:foregroundMark x1="96350" y1="57635" x2="96350" y2="57635"/>
                        <a14:foregroundMark x1="63869" y1="72414" x2="63869" y2="72414"/>
                        <a14:foregroundMark x1="57299" y1="69951" x2="57299" y2="69951"/>
                        <a14:foregroundMark x1="53650" y1="70443" x2="53650" y2="70443"/>
                        <a14:foregroundMark x1="49635" y1="72414" x2="49635" y2="72414"/>
                        <a14:foregroundMark x1="45985" y1="70936" x2="45985" y2="70936"/>
                        <a14:foregroundMark x1="42701" y1="69951" x2="42701" y2="69951"/>
                        <a14:foregroundMark x1="39051" y1="68966" x2="39051" y2="68966"/>
                        <a14:foregroundMark x1="35766" y1="71429" x2="35766" y2="71429"/>
                        <a14:foregroundMark x1="35401" y1="64039" x2="35401" y2="64039"/>
                        <a14:foregroundMark x1="31022" y1="70936" x2="31022" y2="70936"/>
                        <a14:foregroundMark x1="23358" y1="66010" x2="23358" y2="66010"/>
                        <a14:foregroundMark x1="22263" y1="70936" x2="23358" y2="70936"/>
                      </a14:backgroundRemoval>
                    </a14:imgEffect>
                  </a14:imgLayer>
                </a14:imgProps>
              </a:ext>
              <a:ext uri="{28A0092B-C50C-407E-A947-70E740481C1C}">
                <a14:useLocalDpi xmlns:a14="http://schemas.microsoft.com/office/drawing/2010/main" val="0"/>
              </a:ext>
            </a:extLst>
          </a:blip>
          <a:srcRect l="3696" t="18764" b="5980"/>
          <a:stretch/>
        </p:blipFill>
        <p:spPr>
          <a:xfrm>
            <a:off x="2362304" y="5835733"/>
            <a:ext cx="1097679" cy="633176"/>
          </a:xfrm>
          <a:prstGeom prst="rect">
            <a:avLst/>
          </a:prstGeom>
        </p:spPr>
      </p:pic>
      <p:pic>
        <p:nvPicPr>
          <p:cNvPr id="19" name="Picture 18"/>
          <p:cNvPicPr>
            <a:picLocks noChangeAspect="1"/>
          </p:cNvPicPr>
          <p:nvPr userDrawn="1"/>
        </p:nvPicPr>
        <p:blipFill>
          <a:blip r:embed="rId8">
            <a:extLst>
              <a:ext uri="{BEBA8EAE-BF5A-486C-A8C5-ECC9F3942E4B}">
                <a14:imgProps xmlns:a14="http://schemas.microsoft.com/office/drawing/2010/main">
                  <a14:imgLayer r:embed="rId9">
                    <a14:imgEffect>
                      <a14:backgroundRemoval t="5051" b="95960" l="2041" r="96939">
                        <a14:foregroundMark x1="46939" y1="30303" x2="46939" y2="30303"/>
                        <a14:foregroundMark x1="85714" y1="70707" x2="85714" y2="70707"/>
                      </a14:backgroundRemoval>
                    </a14:imgEffect>
                  </a14:imgLayer>
                </a14:imgProps>
              </a:ext>
            </a:extLst>
          </a:blip>
          <a:stretch>
            <a:fillRect/>
          </a:stretch>
        </p:blipFill>
        <p:spPr>
          <a:xfrm>
            <a:off x="4618090" y="5708764"/>
            <a:ext cx="626781" cy="633177"/>
          </a:xfrm>
          <a:prstGeom prst="rect">
            <a:avLst/>
          </a:prstGeom>
        </p:spPr>
      </p:pic>
      <p:pic>
        <p:nvPicPr>
          <p:cNvPr id="29" name="Picture 28"/>
          <p:cNvPicPr>
            <a:picLocks noChangeAspect="1"/>
          </p:cNvPicPr>
          <p:nvPr userDrawn="1"/>
        </p:nvPicPr>
        <p:blipFill rotWithShape="1">
          <a:blip r:embed="rId10">
            <a:extLst>
              <a:ext uri="{BEBA8EAE-BF5A-486C-A8C5-ECC9F3942E4B}">
                <a14:imgProps xmlns:a14="http://schemas.microsoft.com/office/drawing/2010/main">
                  <a14:imgLayer r:embed="rId11">
                    <a14:imgEffect>
                      <a14:backgroundRemoval t="4762" b="93878" l="1254" r="42006">
                        <a14:foregroundMark x1="12226" y1="57823" x2="12226" y2="57823"/>
                        <a14:foregroundMark x1="12226" y1="47619" x2="12226" y2="47619"/>
                        <a14:foregroundMark x1="11912" y1="33333" x2="11912" y2="33333"/>
                        <a14:foregroundMark x1="17241" y1="44898" x2="17241" y2="44898"/>
                        <a14:foregroundMark x1="18182" y1="38776" x2="18182" y2="38776"/>
                        <a14:foregroundMark x1="18495" y1="24490" x2="18495" y2="24490"/>
                        <a14:foregroundMark x1="25705" y1="27211" x2="25705" y2="27211"/>
                        <a14:foregroundMark x1="25392" y1="42177" x2="25392" y2="42177"/>
                        <a14:foregroundMark x1="29467" y1="33333" x2="29467" y2="33333"/>
                        <a14:foregroundMark x1="34169" y1="47619" x2="34169" y2="47619"/>
                        <a14:foregroundMark x1="28840" y1="55782" x2="28840" y2="55782"/>
                      </a14:backgroundRemoval>
                    </a14:imgEffect>
                  </a14:imgLayer>
                </a14:imgProps>
              </a:ext>
            </a:extLst>
          </a:blip>
          <a:srcRect r="55923"/>
          <a:stretch/>
        </p:blipFill>
        <p:spPr>
          <a:xfrm>
            <a:off x="10179648" y="5642375"/>
            <a:ext cx="704805" cy="736859"/>
          </a:xfrm>
          <a:prstGeom prst="rect">
            <a:avLst/>
          </a:prstGeom>
        </p:spPr>
      </p:pic>
      <p:pic>
        <p:nvPicPr>
          <p:cNvPr id="30" name="Picture 29"/>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97291" y="5675827"/>
            <a:ext cx="896966" cy="700755"/>
          </a:xfrm>
          <a:prstGeom prst="rect">
            <a:avLst/>
          </a:prstGeom>
        </p:spPr>
      </p:pic>
      <p:pic>
        <p:nvPicPr>
          <p:cNvPr id="31" name="Picture 3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528895" y="5713532"/>
            <a:ext cx="1026389" cy="619739"/>
          </a:xfrm>
          <a:prstGeom prst="rect">
            <a:avLst/>
          </a:prstGeom>
        </p:spPr>
      </p:pic>
      <p:pic>
        <p:nvPicPr>
          <p:cNvPr id="32" name="Picture 31"/>
          <p:cNvPicPr>
            <a:picLocks noChangeAspect="1"/>
          </p:cNvPicPr>
          <p:nvPr userDrawn="1"/>
        </p:nvPicPr>
        <p:blipFill>
          <a:blip r:embed="rId14" cstate="print">
            <a:extLst>
              <a:ext uri="{BEBA8EAE-BF5A-486C-A8C5-ECC9F3942E4B}">
                <a14:imgProps xmlns:a14="http://schemas.microsoft.com/office/drawing/2010/main">
                  <a14:imgLayer r:embed="rId15">
                    <a14:imgEffect>
                      <a14:backgroundRemoval t="3300" b="98020" l="941" r="98656"/>
                    </a14:imgEffect>
                  </a14:imgLayer>
                </a14:imgProps>
              </a:ext>
              <a:ext uri="{28A0092B-C50C-407E-A947-70E740481C1C}">
                <a14:useLocalDpi xmlns:a14="http://schemas.microsoft.com/office/drawing/2010/main" val="0"/>
              </a:ext>
            </a:extLst>
          </a:blip>
          <a:stretch>
            <a:fillRect/>
          </a:stretch>
        </p:blipFill>
        <p:spPr>
          <a:xfrm>
            <a:off x="8981437" y="5587953"/>
            <a:ext cx="914187" cy="744620"/>
          </a:xfrm>
          <a:prstGeom prst="rect">
            <a:avLst/>
          </a:prstGeom>
        </p:spPr>
      </p:pic>
      <p:pic>
        <p:nvPicPr>
          <p:cNvPr id="33" name="Picture 32"/>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1168478" y="5727103"/>
            <a:ext cx="503981" cy="607797"/>
          </a:xfrm>
          <a:prstGeom prst="rect">
            <a:avLst/>
          </a:prstGeom>
        </p:spPr>
      </p:pic>
      <p:pic>
        <p:nvPicPr>
          <p:cNvPr id="6" name="Picture 5" descr="Logo&#10;&#10;Description automatically generated">
            <a:extLst>
              <a:ext uri="{FF2B5EF4-FFF2-40B4-BE49-F238E27FC236}">
                <a16:creationId xmlns:a16="http://schemas.microsoft.com/office/drawing/2014/main" id="{BD17E85A-75A0-4EC2-9AB6-95A2F40AE6C3}"/>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478281" y="5736236"/>
            <a:ext cx="599999" cy="599999"/>
          </a:xfrm>
          <a:prstGeom prst="rect">
            <a:avLst/>
          </a:prstGeom>
        </p:spPr>
      </p:pic>
      <p:grpSp>
        <p:nvGrpSpPr>
          <p:cNvPr id="17" name="Group 16">
            <a:extLst>
              <a:ext uri="{FF2B5EF4-FFF2-40B4-BE49-F238E27FC236}">
                <a16:creationId xmlns:a16="http://schemas.microsoft.com/office/drawing/2014/main" id="{D387A0B8-043D-4A5E-A16D-8279DC9357F4}"/>
              </a:ext>
            </a:extLst>
          </p:cNvPr>
          <p:cNvGrpSpPr/>
          <p:nvPr userDrawn="1"/>
        </p:nvGrpSpPr>
        <p:grpSpPr>
          <a:xfrm>
            <a:off x="653088" y="1564999"/>
            <a:ext cx="4344396" cy="2864824"/>
            <a:chOff x="389592" y="268463"/>
            <a:chExt cx="2606855" cy="1719038"/>
          </a:xfrm>
        </p:grpSpPr>
        <p:pic>
          <p:nvPicPr>
            <p:cNvPr id="20" name="Picture 19" descr="A black and white sign&#10;&#10;Description automatically generated with low confidence">
              <a:extLst>
                <a:ext uri="{FF2B5EF4-FFF2-40B4-BE49-F238E27FC236}">
                  <a16:creationId xmlns:a16="http://schemas.microsoft.com/office/drawing/2014/main" id="{CEB4384E-D401-4104-AE35-0AA8C3A0F77C}"/>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611166" y="1333322"/>
              <a:ext cx="2180085" cy="436941"/>
            </a:xfrm>
            <a:prstGeom prst="rect">
              <a:avLst/>
            </a:prstGeom>
          </p:spPr>
        </p:pic>
        <p:sp>
          <p:nvSpPr>
            <p:cNvPr id="21" name="TextBox 20">
              <a:extLst>
                <a:ext uri="{FF2B5EF4-FFF2-40B4-BE49-F238E27FC236}">
                  <a16:creationId xmlns:a16="http://schemas.microsoft.com/office/drawing/2014/main" id="{9927F484-A95E-434E-9DC5-B7E7052BA66B}"/>
                </a:ext>
              </a:extLst>
            </p:cNvPr>
            <p:cNvSpPr txBox="1"/>
            <p:nvPr userDrawn="1"/>
          </p:nvSpPr>
          <p:spPr>
            <a:xfrm>
              <a:off x="389592" y="1636607"/>
              <a:ext cx="2606855" cy="350894"/>
            </a:xfrm>
            <a:prstGeom prst="rect">
              <a:avLst/>
            </a:prstGeom>
            <a:noFill/>
          </p:spPr>
          <p:txBody>
            <a:bodyPr wrap="square" rtlCol="0">
              <a:spAutoFit/>
            </a:bodyPr>
            <a:lstStyle/>
            <a:p>
              <a:pPr algn="ctr" rtl="0"/>
              <a:r>
                <a:rPr lang="en-GB" sz="3200" b="1">
                  <a:solidFill>
                    <a:schemeClr val="tx2"/>
                  </a:solidFill>
                </a:rPr>
                <a:t>Community Award</a:t>
              </a:r>
            </a:p>
          </p:txBody>
        </p:sp>
        <p:grpSp>
          <p:nvGrpSpPr>
            <p:cNvPr id="22" name="Group 21">
              <a:extLst>
                <a:ext uri="{FF2B5EF4-FFF2-40B4-BE49-F238E27FC236}">
                  <a16:creationId xmlns:a16="http://schemas.microsoft.com/office/drawing/2014/main" id="{63292976-8367-4A6D-A79D-1C4DC6F2118B}"/>
                </a:ext>
              </a:extLst>
            </p:cNvPr>
            <p:cNvGrpSpPr/>
            <p:nvPr userDrawn="1"/>
          </p:nvGrpSpPr>
          <p:grpSpPr>
            <a:xfrm>
              <a:off x="817794" y="268463"/>
              <a:ext cx="1766828" cy="1129349"/>
              <a:chOff x="1815689" y="962396"/>
              <a:chExt cx="2101504" cy="1343272"/>
            </a:xfrm>
          </p:grpSpPr>
          <p:pic>
            <p:nvPicPr>
              <p:cNvPr id="23" name="Picture 3">
                <a:extLst>
                  <a:ext uri="{FF2B5EF4-FFF2-40B4-BE49-F238E27FC236}">
                    <a16:creationId xmlns:a16="http://schemas.microsoft.com/office/drawing/2014/main" id="{99E4DDD0-46A8-4900-A852-5A9CB650E761}"/>
                  </a:ext>
                </a:extLst>
              </p:cNvPr>
              <p:cNvPicPr>
                <a:picLocks noChangeAspect="1" noChangeArrowheads="1"/>
              </p:cNvPicPr>
              <p:nvPr/>
            </p:nvPicPr>
            <p:blipFill>
              <a:blip r:embed="rId19"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43615" y="1387854"/>
                <a:ext cx="573578" cy="917814"/>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24" name="Picture 5">
                <a:extLst>
                  <a:ext uri="{FF2B5EF4-FFF2-40B4-BE49-F238E27FC236}">
                    <a16:creationId xmlns:a16="http://schemas.microsoft.com/office/drawing/2014/main" id="{2216563E-632A-4FC7-98D1-4FF31C7C49CB}"/>
                  </a:ext>
                </a:extLst>
              </p:cNvPr>
              <p:cNvPicPr>
                <a:picLocks noChangeAspect="1" noChangeArrowheads="1"/>
              </p:cNvPicPr>
              <p:nvPr/>
            </p:nvPicPr>
            <p:blipFill>
              <a:blip r:embed="rId20"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82560" y="962396"/>
                <a:ext cx="839465" cy="1343272"/>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25" name="Picture 6">
                <a:extLst>
                  <a:ext uri="{FF2B5EF4-FFF2-40B4-BE49-F238E27FC236}">
                    <a16:creationId xmlns:a16="http://schemas.microsoft.com/office/drawing/2014/main" id="{02E27BBF-976E-466D-B422-8557A9745963}"/>
                  </a:ext>
                </a:extLst>
              </p:cNvPr>
              <p:cNvPicPr>
                <a:picLocks noChangeAspect="1" noChangeArrowheads="1"/>
              </p:cNvPicPr>
              <p:nvPr/>
            </p:nvPicPr>
            <p:blipFill>
              <a:blip r:embed="rId21"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86964" y="1135378"/>
                <a:ext cx="731362" cy="1170290"/>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26" name="Picture 7">
                <a:extLst>
                  <a:ext uri="{FF2B5EF4-FFF2-40B4-BE49-F238E27FC236}">
                    <a16:creationId xmlns:a16="http://schemas.microsoft.com/office/drawing/2014/main" id="{794F6A39-AE3B-4EC9-95E4-80A784576D8D}"/>
                  </a:ext>
                </a:extLst>
              </p:cNvPr>
              <p:cNvPicPr>
                <a:picLocks noChangeAspect="1" noChangeArrowheads="1"/>
              </p:cNvPicPr>
              <p:nvPr/>
            </p:nvPicPr>
            <p:blipFill>
              <a:blip r:embed="rId22"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07948" y="1278048"/>
                <a:ext cx="642202" cy="1027620"/>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27" name="Picture 4">
                <a:extLst>
                  <a:ext uri="{FF2B5EF4-FFF2-40B4-BE49-F238E27FC236}">
                    <a16:creationId xmlns:a16="http://schemas.microsoft.com/office/drawing/2014/main" id="{4ACB60C3-8813-4269-863A-E45AA4991F78}"/>
                  </a:ext>
                </a:extLst>
              </p:cNvPr>
              <p:cNvPicPr>
                <a:picLocks noChangeAspect="1" noChangeArrowheads="1"/>
              </p:cNvPicPr>
              <p:nvPr/>
            </p:nvPicPr>
            <p:blipFill>
              <a:blip r:embed="rId2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15689" y="1588055"/>
                <a:ext cx="448464" cy="717613"/>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grpSp>
      </p:grpSp>
      <p:pic>
        <p:nvPicPr>
          <p:cNvPr id="7" name="Picture 6" descr="Logo&#10;&#10;Description automatically generated">
            <a:extLst>
              <a:ext uri="{FF2B5EF4-FFF2-40B4-BE49-F238E27FC236}">
                <a16:creationId xmlns:a16="http://schemas.microsoft.com/office/drawing/2014/main" id="{6A1489CF-8C31-BA87-4593-A60DB6F643F0}"/>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3744007" y="5688847"/>
            <a:ext cx="590059" cy="736860"/>
          </a:xfrm>
          <a:prstGeom prst="rect">
            <a:avLst/>
          </a:prstGeom>
        </p:spPr>
      </p:pic>
    </p:spTree>
    <p:extLst>
      <p:ext uri="{BB962C8B-B14F-4D97-AF65-F5344CB8AC3E}">
        <p14:creationId xmlns:p14="http://schemas.microsoft.com/office/powerpoint/2010/main" val="174126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81400" y="772906"/>
            <a:ext cx="8077371" cy="1204750"/>
          </a:xfrm>
        </p:spPr>
        <p:txBody>
          <a:bodyPr>
            <a:noAutofit/>
          </a:bodyPr>
          <a:lstStyle>
            <a:lvl1pPr algn="ctr">
              <a:defRPr sz="4000">
                <a:solidFill>
                  <a:srgbClr val="155DA3"/>
                </a:solidFill>
              </a:defRPr>
            </a:lvl1pPr>
          </a:lstStyle>
          <a:p>
            <a:r>
              <a:rPr lang="en-US"/>
              <a:t>Click to edit Master title style</a:t>
            </a:r>
            <a:endParaRPr lang="en-GB"/>
          </a:p>
        </p:txBody>
      </p:sp>
      <p:sp>
        <p:nvSpPr>
          <p:cNvPr id="6" name="Slide Number Placeholder 5"/>
          <p:cNvSpPr>
            <a:spLocks noGrp="1"/>
          </p:cNvSpPr>
          <p:nvPr>
            <p:ph type="sldNum" sz="quarter" idx="12"/>
          </p:nvPr>
        </p:nvSpPr>
        <p:spPr>
          <a:xfrm>
            <a:off x="8610600" y="6356354"/>
            <a:ext cx="2743200" cy="365125"/>
          </a:xfrm>
          <a:prstGeom prst="rect">
            <a:avLst/>
          </a:prstGeom>
        </p:spPr>
        <p:txBody>
          <a:bodyPr/>
          <a:lstStyle/>
          <a:p>
            <a:fld id="{5CA7B3B9-02C2-4FF9-9556-B1E9806D9851}" type="slidenum">
              <a:rPr lang="en-GB" smtClean="0"/>
              <a:t>‹#›</a:t>
            </a:fld>
            <a:endParaRPr lang="en-GB"/>
          </a:p>
        </p:txBody>
      </p:sp>
      <p:sp>
        <p:nvSpPr>
          <p:cNvPr id="14" name="Text Placeholder 13"/>
          <p:cNvSpPr>
            <a:spLocks noGrp="1"/>
          </p:cNvSpPr>
          <p:nvPr>
            <p:ph type="body" sz="quarter" idx="13"/>
          </p:nvPr>
        </p:nvSpPr>
        <p:spPr>
          <a:xfrm>
            <a:off x="3581400" y="2169043"/>
            <a:ext cx="8077371" cy="3795196"/>
          </a:xfrm>
        </p:spPr>
        <p:txBody>
          <a:bodyPr/>
          <a:lstStyle>
            <a:lvl1pPr marL="0" indent="0" algn="ctr">
              <a:buNone/>
              <a:defRPr sz="4800">
                <a:solidFill>
                  <a:srgbClr val="871A21"/>
                </a:solidFill>
                <a:latin typeface="Tahoma" panose="020B0604030504040204" pitchFamily="34" charset="0"/>
                <a:ea typeface="Tahoma" panose="020B0604030504040204" pitchFamily="34" charset="0"/>
                <a:cs typeface="Tahoma" panose="020B0604030504040204" pitchFamily="34" charset="0"/>
              </a:defRPr>
            </a:lvl1pPr>
            <a:lvl2pPr marL="457189" indent="0" algn="ctr">
              <a:buNone/>
              <a:defRPr sz="4000">
                <a:solidFill>
                  <a:srgbClr val="871A21"/>
                </a:solidFill>
                <a:latin typeface="Tahoma" panose="020B0604030504040204" pitchFamily="34" charset="0"/>
                <a:ea typeface="Tahoma" panose="020B0604030504040204" pitchFamily="34" charset="0"/>
                <a:cs typeface="Tahoma" panose="020B0604030504040204" pitchFamily="34" charset="0"/>
              </a:defRPr>
            </a:lvl2pPr>
            <a:lvl3pPr marL="914377" indent="0" algn="ctr">
              <a:buNone/>
              <a:defRPr sz="2800">
                <a:solidFill>
                  <a:srgbClr val="871A21"/>
                </a:solidFill>
                <a:latin typeface="Tahoma" panose="020B0604030504040204" pitchFamily="34" charset="0"/>
                <a:ea typeface="Tahoma" panose="020B0604030504040204" pitchFamily="34" charset="0"/>
                <a:cs typeface="Tahoma" panose="020B0604030504040204" pitchFamily="34" charset="0"/>
              </a:defRPr>
            </a:lvl3pPr>
            <a:lvl4pPr marL="1371566" indent="0" algn="ctr">
              <a:buNone/>
              <a:defRPr sz="2000">
                <a:solidFill>
                  <a:srgbClr val="871A21"/>
                </a:solidFill>
                <a:latin typeface="Tahoma" panose="020B0604030504040204" pitchFamily="34" charset="0"/>
                <a:ea typeface="Tahoma" panose="020B0604030504040204" pitchFamily="34" charset="0"/>
                <a:cs typeface="Tahoma" panose="020B0604030504040204" pitchFamily="34" charset="0"/>
              </a:defRPr>
            </a:lvl4pPr>
            <a:lvl5pPr marL="1828755" indent="0" algn="ctr">
              <a:buNone/>
              <a:defRPr>
                <a:solidFill>
                  <a:srgbClr val="871A21"/>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7" name="Group 6">
            <a:extLst>
              <a:ext uri="{FF2B5EF4-FFF2-40B4-BE49-F238E27FC236}">
                <a16:creationId xmlns:a16="http://schemas.microsoft.com/office/drawing/2014/main" id="{42ED3FC8-5D2E-4F1D-9674-53176FC2A147}"/>
              </a:ext>
            </a:extLst>
          </p:cNvPr>
          <p:cNvGrpSpPr/>
          <p:nvPr userDrawn="1"/>
        </p:nvGrpSpPr>
        <p:grpSpPr>
          <a:xfrm>
            <a:off x="384133" y="1977656"/>
            <a:ext cx="2606855" cy="1755214"/>
            <a:chOff x="397781" y="268463"/>
            <a:chExt cx="2606855" cy="1755214"/>
          </a:xfrm>
        </p:grpSpPr>
        <p:pic>
          <p:nvPicPr>
            <p:cNvPr id="8" name="Picture 7" descr="A black and white sign&#10;&#10;Description automatically generated with low confidence">
              <a:extLst>
                <a:ext uri="{FF2B5EF4-FFF2-40B4-BE49-F238E27FC236}">
                  <a16:creationId xmlns:a16="http://schemas.microsoft.com/office/drawing/2014/main" id="{1C346A85-6032-4A67-A6E0-1B95ACE312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66" y="1333322"/>
              <a:ext cx="2180085" cy="436941"/>
            </a:xfrm>
            <a:prstGeom prst="rect">
              <a:avLst/>
            </a:prstGeom>
          </p:spPr>
        </p:pic>
        <p:sp>
          <p:nvSpPr>
            <p:cNvPr id="9" name="TextBox 8">
              <a:extLst>
                <a:ext uri="{FF2B5EF4-FFF2-40B4-BE49-F238E27FC236}">
                  <a16:creationId xmlns:a16="http://schemas.microsoft.com/office/drawing/2014/main" id="{7CFA0304-0D73-47DC-9757-E7A0E9E7EACE}"/>
                </a:ext>
              </a:extLst>
            </p:cNvPr>
            <p:cNvSpPr txBox="1"/>
            <p:nvPr userDrawn="1"/>
          </p:nvSpPr>
          <p:spPr>
            <a:xfrm>
              <a:off x="397781" y="1623567"/>
              <a:ext cx="2606855" cy="400110"/>
            </a:xfrm>
            <a:prstGeom prst="rect">
              <a:avLst/>
            </a:prstGeom>
            <a:noFill/>
          </p:spPr>
          <p:txBody>
            <a:bodyPr wrap="square" rtlCol="0">
              <a:spAutoFit/>
            </a:bodyPr>
            <a:lstStyle/>
            <a:p>
              <a:pPr algn="ctr" rtl="0"/>
              <a:r>
                <a:rPr lang="en-GB" sz="2000" b="1">
                  <a:solidFill>
                    <a:schemeClr val="tx2"/>
                  </a:solidFill>
                </a:rPr>
                <a:t>Community Award</a:t>
              </a:r>
            </a:p>
          </p:txBody>
        </p:sp>
        <p:grpSp>
          <p:nvGrpSpPr>
            <p:cNvPr id="10" name="Group 9">
              <a:extLst>
                <a:ext uri="{FF2B5EF4-FFF2-40B4-BE49-F238E27FC236}">
                  <a16:creationId xmlns:a16="http://schemas.microsoft.com/office/drawing/2014/main" id="{02747B24-201B-46C4-856C-69F92A0EA20D}"/>
                </a:ext>
              </a:extLst>
            </p:cNvPr>
            <p:cNvGrpSpPr/>
            <p:nvPr userDrawn="1"/>
          </p:nvGrpSpPr>
          <p:grpSpPr>
            <a:xfrm>
              <a:off x="817794" y="268463"/>
              <a:ext cx="1766828" cy="1129349"/>
              <a:chOff x="1815689" y="962396"/>
              <a:chExt cx="2101504" cy="1343272"/>
            </a:xfrm>
          </p:grpSpPr>
          <p:pic>
            <p:nvPicPr>
              <p:cNvPr id="11" name="Picture 3">
                <a:extLst>
                  <a:ext uri="{FF2B5EF4-FFF2-40B4-BE49-F238E27FC236}">
                    <a16:creationId xmlns:a16="http://schemas.microsoft.com/office/drawing/2014/main" id="{7BE7CF92-DB15-4C8B-8C9E-478F415BF1DD}"/>
                  </a:ext>
                </a:extLst>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43615" y="1387854"/>
                <a:ext cx="573578" cy="917814"/>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2" name="Picture 5">
                <a:extLst>
                  <a:ext uri="{FF2B5EF4-FFF2-40B4-BE49-F238E27FC236}">
                    <a16:creationId xmlns:a16="http://schemas.microsoft.com/office/drawing/2014/main" id="{058147E0-D484-4243-A2C6-768106F5E4F0}"/>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82560" y="962396"/>
                <a:ext cx="839465" cy="1343272"/>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3" name="Picture 6">
                <a:extLst>
                  <a:ext uri="{FF2B5EF4-FFF2-40B4-BE49-F238E27FC236}">
                    <a16:creationId xmlns:a16="http://schemas.microsoft.com/office/drawing/2014/main" id="{15DF0E51-A748-4E1B-A022-15F7E80A9BDF}"/>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86964" y="1135378"/>
                <a:ext cx="731362" cy="1170290"/>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5" name="Picture 7">
                <a:extLst>
                  <a:ext uri="{FF2B5EF4-FFF2-40B4-BE49-F238E27FC236}">
                    <a16:creationId xmlns:a16="http://schemas.microsoft.com/office/drawing/2014/main" id="{276F5CCB-F173-4FDC-88E4-0945CFD9D78F}"/>
                  </a:ext>
                </a:extLst>
              </p:cNvPr>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07948" y="1278048"/>
                <a:ext cx="642202" cy="1027620"/>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6" name="Picture 4">
                <a:extLst>
                  <a:ext uri="{FF2B5EF4-FFF2-40B4-BE49-F238E27FC236}">
                    <a16:creationId xmlns:a16="http://schemas.microsoft.com/office/drawing/2014/main" id="{7C0D92A2-7C4A-4B45-B9D2-9921CC9CF7B1}"/>
                  </a:ext>
                </a:extLst>
              </p:cNvPr>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15689" y="1588055"/>
                <a:ext cx="448464" cy="717613"/>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grpSp>
      </p:grpSp>
    </p:spTree>
    <p:extLst>
      <p:ext uri="{BB962C8B-B14F-4D97-AF65-F5344CB8AC3E}">
        <p14:creationId xmlns:p14="http://schemas.microsoft.com/office/powerpoint/2010/main" val="849787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21664" y="643087"/>
            <a:ext cx="8437107" cy="889722"/>
          </a:xfrm>
        </p:spPr>
        <p:txBody>
          <a:bodyPr anchor="b">
            <a:normAutofit/>
          </a:bodyPr>
          <a:lstStyle>
            <a:lvl1pPr algn="ctr">
              <a:defRPr sz="4000">
                <a:solidFill>
                  <a:srgbClr val="155DA3"/>
                </a:solidFill>
              </a:defRPr>
            </a:lvl1pPr>
          </a:lstStyle>
          <a:p>
            <a:r>
              <a:rPr lang="en-US"/>
              <a:t>Click to edit Master title style</a:t>
            </a:r>
            <a:endParaRPr lang="en-GB"/>
          </a:p>
        </p:txBody>
      </p:sp>
      <p:sp>
        <p:nvSpPr>
          <p:cNvPr id="3" name="Text Placeholder 2"/>
          <p:cNvSpPr>
            <a:spLocks noGrp="1"/>
          </p:cNvSpPr>
          <p:nvPr>
            <p:ph type="body" idx="1"/>
          </p:nvPr>
        </p:nvSpPr>
        <p:spPr>
          <a:xfrm>
            <a:off x="329609" y="2041451"/>
            <a:ext cx="11329162" cy="4048204"/>
          </a:xfrm>
        </p:spPr>
        <p:txBody>
          <a:bodyPr/>
          <a:lstStyle>
            <a:lvl1pPr marL="0" indent="0">
              <a:buNone/>
              <a:defRPr sz="2400">
                <a:solidFill>
                  <a:srgbClr val="871A21"/>
                </a:solidFill>
                <a:latin typeface="Tahoma" panose="020B0604030504040204" pitchFamily="34" charset="0"/>
                <a:ea typeface="Tahoma" panose="020B0604030504040204" pitchFamily="34" charset="0"/>
                <a:cs typeface="Tahoma" panose="020B060403050404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9609" y="6356354"/>
            <a:ext cx="2743200" cy="365125"/>
          </a:xfrm>
          <a:prstGeom prst="rect">
            <a:avLst/>
          </a:prstGeom>
        </p:spPr>
        <p:txBody>
          <a:bodyPr/>
          <a:lstStyle/>
          <a:p>
            <a:fld id="{81603A1C-338C-40E7-BB75-5790327DF661}" type="datetimeFigureOut">
              <a:rPr lang="en-GB" smtClean="0"/>
              <a:t>30/09/2022</a:t>
            </a:fld>
            <a:endParaRPr lang="en-GB"/>
          </a:p>
        </p:txBody>
      </p:sp>
      <p:sp>
        <p:nvSpPr>
          <p:cNvPr id="5" name="Footer Placeholder 4"/>
          <p:cNvSpPr>
            <a:spLocks noGrp="1"/>
          </p:cNvSpPr>
          <p:nvPr>
            <p:ph type="ftr" sz="quarter" idx="11"/>
          </p:nvPr>
        </p:nvSpPr>
        <p:spPr>
          <a:xfrm>
            <a:off x="3936790" y="6356354"/>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4"/>
            <a:ext cx="1517469" cy="365125"/>
          </a:xfrm>
          <a:prstGeom prst="rect">
            <a:avLst/>
          </a:prstGeom>
        </p:spPr>
        <p:txBody>
          <a:bodyPr/>
          <a:lstStyle/>
          <a:p>
            <a:fld id="{5CA7B3B9-02C2-4FF9-9556-B1E9806D9851}" type="slidenum">
              <a:rPr lang="en-GB" smtClean="0"/>
              <a:t>‹#›</a:t>
            </a:fld>
            <a:endParaRPr lang="en-GB"/>
          </a:p>
        </p:txBody>
      </p:sp>
      <p:grpSp>
        <p:nvGrpSpPr>
          <p:cNvPr id="11" name="Group 10">
            <a:extLst>
              <a:ext uri="{FF2B5EF4-FFF2-40B4-BE49-F238E27FC236}">
                <a16:creationId xmlns:a16="http://schemas.microsoft.com/office/drawing/2014/main" id="{25C8AE28-DECE-432B-8899-1C146D73B4D2}"/>
              </a:ext>
            </a:extLst>
          </p:cNvPr>
          <p:cNvGrpSpPr/>
          <p:nvPr userDrawn="1"/>
        </p:nvGrpSpPr>
        <p:grpSpPr>
          <a:xfrm>
            <a:off x="397781" y="268463"/>
            <a:ext cx="2606855" cy="1755214"/>
            <a:chOff x="397781" y="268463"/>
            <a:chExt cx="2606855" cy="1755214"/>
          </a:xfrm>
        </p:grpSpPr>
        <p:pic>
          <p:nvPicPr>
            <p:cNvPr id="18" name="Picture 17" descr="A black and white sign&#10;&#10;Description automatically generated with low confidence">
              <a:extLst>
                <a:ext uri="{FF2B5EF4-FFF2-40B4-BE49-F238E27FC236}">
                  <a16:creationId xmlns:a16="http://schemas.microsoft.com/office/drawing/2014/main" id="{E092715A-AB25-4CE6-BE39-F0FC459D899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66" y="1333322"/>
              <a:ext cx="2180085" cy="436941"/>
            </a:xfrm>
            <a:prstGeom prst="rect">
              <a:avLst/>
            </a:prstGeom>
          </p:spPr>
        </p:pic>
        <p:sp>
          <p:nvSpPr>
            <p:cNvPr id="19" name="TextBox 18">
              <a:extLst>
                <a:ext uri="{FF2B5EF4-FFF2-40B4-BE49-F238E27FC236}">
                  <a16:creationId xmlns:a16="http://schemas.microsoft.com/office/drawing/2014/main" id="{5506B0F9-FD27-4B9E-9386-6E880B955B53}"/>
                </a:ext>
              </a:extLst>
            </p:cNvPr>
            <p:cNvSpPr txBox="1"/>
            <p:nvPr userDrawn="1"/>
          </p:nvSpPr>
          <p:spPr>
            <a:xfrm>
              <a:off x="397781" y="1623567"/>
              <a:ext cx="2606855" cy="400110"/>
            </a:xfrm>
            <a:prstGeom prst="rect">
              <a:avLst/>
            </a:prstGeom>
            <a:noFill/>
          </p:spPr>
          <p:txBody>
            <a:bodyPr wrap="square" rtlCol="0">
              <a:spAutoFit/>
            </a:bodyPr>
            <a:lstStyle/>
            <a:p>
              <a:pPr algn="ctr" rtl="0"/>
              <a:r>
                <a:rPr lang="en-GB" sz="2000" b="1">
                  <a:solidFill>
                    <a:schemeClr val="tx2"/>
                  </a:solidFill>
                </a:rPr>
                <a:t>Community Award</a:t>
              </a:r>
            </a:p>
          </p:txBody>
        </p:sp>
        <p:grpSp>
          <p:nvGrpSpPr>
            <p:cNvPr id="20" name="Group 19">
              <a:extLst>
                <a:ext uri="{FF2B5EF4-FFF2-40B4-BE49-F238E27FC236}">
                  <a16:creationId xmlns:a16="http://schemas.microsoft.com/office/drawing/2014/main" id="{5822BD80-5F14-46EA-8A7D-A02FF3794A2A}"/>
                </a:ext>
              </a:extLst>
            </p:cNvPr>
            <p:cNvGrpSpPr/>
            <p:nvPr userDrawn="1"/>
          </p:nvGrpSpPr>
          <p:grpSpPr>
            <a:xfrm>
              <a:off x="817794" y="268463"/>
              <a:ext cx="1766828" cy="1129349"/>
              <a:chOff x="1815689" y="962396"/>
              <a:chExt cx="2101504" cy="1343272"/>
            </a:xfrm>
          </p:grpSpPr>
          <p:pic>
            <p:nvPicPr>
              <p:cNvPr id="21" name="Picture 3">
                <a:extLst>
                  <a:ext uri="{FF2B5EF4-FFF2-40B4-BE49-F238E27FC236}">
                    <a16:creationId xmlns:a16="http://schemas.microsoft.com/office/drawing/2014/main" id="{A0984A59-B740-4C9D-B1F6-45E9DC8A6C1A}"/>
                  </a:ext>
                </a:extLst>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43615" y="1387854"/>
                <a:ext cx="573578" cy="917814"/>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22" name="Picture 5">
                <a:extLst>
                  <a:ext uri="{FF2B5EF4-FFF2-40B4-BE49-F238E27FC236}">
                    <a16:creationId xmlns:a16="http://schemas.microsoft.com/office/drawing/2014/main" id="{BC34E08E-C563-4BA1-8707-C681494BA790}"/>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82560" y="962396"/>
                <a:ext cx="839465" cy="1343272"/>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23" name="Picture 6">
                <a:extLst>
                  <a:ext uri="{FF2B5EF4-FFF2-40B4-BE49-F238E27FC236}">
                    <a16:creationId xmlns:a16="http://schemas.microsoft.com/office/drawing/2014/main" id="{D2A1146C-07C4-42DF-8E26-28D47CF71F56}"/>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86964" y="1135378"/>
                <a:ext cx="731362" cy="1170290"/>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24" name="Picture 7">
                <a:extLst>
                  <a:ext uri="{FF2B5EF4-FFF2-40B4-BE49-F238E27FC236}">
                    <a16:creationId xmlns:a16="http://schemas.microsoft.com/office/drawing/2014/main" id="{821EE397-D66F-4387-8608-13A1FE0C436B}"/>
                  </a:ext>
                </a:extLst>
              </p:cNvPr>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07948" y="1278048"/>
                <a:ext cx="642202" cy="1027620"/>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25" name="Picture 4">
                <a:extLst>
                  <a:ext uri="{FF2B5EF4-FFF2-40B4-BE49-F238E27FC236}">
                    <a16:creationId xmlns:a16="http://schemas.microsoft.com/office/drawing/2014/main" id="{3D3DE43F-26F5-4FAA-8A48-50741AC62D64}"/>
                  </a:ext>
                </a:extLst>
              </p:cNvPr>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15689" y="1588055"/>
                <a:ext cx="448464" cy="717613"/>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grpSp>
      </p:grpSp>
    </p:spTree>
    <p:extLst>
      <p:ext uri="{BB962C8B-B14F-4D97-AF65-F5344CB8AC3E}">
        <p14:creationId xmlns:p14="http://schemas.microsoft.com/office/powerpoint/2010/main" val="1485679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988288"/>
            <a:ext cx="5562600" cy="4188675"/>
          </a:xfrm>
        </p:spPr>
        <p:txBody>
          <a:bodyPr/>
          <a:lstStyle>
            <a:lvl1pPr>
              <a:defRPr>
                <a:solidFill>
                  <a:srgbClr val="871A21"/>
                </a:solidFill>
                <a:latin typeface="Tahoma" panose="020B0604030504040204" pitchFamily="34" charset="0"/>
                <a:ea typeface="Tahoma" panose="020B0604030504040204" pitchFamily="34" charset="0"/>
                <a:cs typeface="Tahoma" panose="020B0604030504040204" pitchFamily="34" charset="0"/>
              </a:defRPr>
            </a:lvl1pPr>
            <a:lvl2pPr>
              <a:defRPr>
                <a:solidFill>
                  <a:srgbClr val="871A21"/>
                </a:solidFill>
                <a:latin typeface="Tahoma" panose="020B0604030504040204" pitchFamily="34" charset="0"/>
                <a:ea typeface="Tahoma" panose="020B0604030504040204" pitchFamily="34" charset="0"/>
                <a:cs typeface="Tahoma" panose="020B0604030504040204" pitchFamily="34" charset="0"/>
              </a:defRPr>
            </a:lvl2pPr>
            <a:lvl3pPr>
              <a:defRPr>
                <a:solidFill>
                  <a:srgbClr val="871A21"/>
                </a:solidFill>
                <a:latin typeface="Tahoma" panose="020B0604030504040204" pitchFamily="34" charset="0"/>
                <a:ea typeface="Tahoma" panose="020B0604030504040204" pitchFamily="34" charset="0"/>
                <a:cs typeface="Tahoma" panose="020B0604030504040204" pitchFamily="34" charset="0"/>
              </a:defRPr>
            </a:lvl3pPr>
            <a:lvl4pPr>
              <a:defRPr>
                <a:solidFill>
                  <a:srgbClr val="871A21"/>
                </a:solidFill>
                <a:latin typeface="Tahoma" panose="020B0604030504040204" pitchFamily="34" charset="0"/>
                <a:ea typeface="Tahoma" panose="020B0604030504040204" pitchFamily="34" charset="0"/>
                <a:cs typeface="Tahoma" panose="020B0604030504040204" pitchFamily="34" charset="0"/>
              </a:defRPr>
            </a:lvl4pPr>
            <a:lvl5pPr>
              <a:defRPr>
                <a:solidFill>
                  <a:srgbClr val="871A21"/>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988288"/>
            <a:ext cx="5486570" cy="4188675"/>
          </a:xfrm>
        </p:spPr>
        <p:txBody>
          <a:bodyPr/>
          <a:lstStyle>
            <a:lvl1pPr>
              <a:defRPr>
                <a:solidFill>
                  <a:srgbClr val="871A21"/>
                </a:solidFill>
                <a:latin typeface="Tahoma" panose="020B0604030504040204" pitchFamily="34" charset="0"/>
                <a:ea typeface="Tahoma" panose="020B0604030504040204" pitchFamily="34" charset="0"/>
                <a:cs typeface="Tahoma" panose="020B0604030504040204" pitchFamily="34" charset="0"/>
              </a:defRPr>
            </a:lvl1pPr>
            <a:lvl2pPr>
              <a:defRPr>
                <a:solidFill>
                  <a:srgbClr val="871A21"/>
                </a:solidFill>
                <a:latin typeface="Tahoma" panose="020B0604030504040204" pitchFamily="34" charset="0"/>
                <a:ea typeface="Tahoma" panose="020B0604030504040204" pitchFamily="34" charset="0"/>
                <a:cs typeface="Tahoma" panose="020B0604030504040204" pitchFamily="34" charset="0"/>
              </a:defRPr>
            </a:lvl2pPr>
            <a:lvl3pPr>
              <a:defRPr>
                <a:solidFill>
                  <a:srgbClr val="871A21"/>
                </a:solidFill>
                <a:latin typeface="Tahoma" panose="020B0604030504040204" pitchFamily="34" charset="0"/>
                <a:ea typeface="Tahoma" panose="020B0604030504040204" pitchFamily="34" charset="0"/>
                <a:cs typeface="Tahoma" panose="020B0604030504040204" pitchFamily="34" charset="0"/>
              </a:defRPr>
            </a:lvl3pPr>
            <a:lvl4pPr>
              <a:defRPr>
                <a:solidFill>
                  <a:srgbClr val="871A21"/>
                </a:solidFill>
                <a:latin typeface="Tahoma" panose="020B0604030504040204" pitchFamily="34" charset="0"/>
                <a:ea typeface="Tahoma" panose="020B0604030504040204" pitchFamily="34" charset="0"/>
                <a:cs typeface="Tahoma" panose="020B0604030504040204" pitchFamily="34" charset="0"/>
              </a:defRPr>
            </a:lvl4pPr>
            <a:lvl5pPr>
              <a:defRPr>
                <a:solidFill>
                  <a:srgbClr val="871A21"/>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272" y="481593"/>
            <a:ext cx="1697371" cy="1164322"/>
          </a:xfrm>
          <a:prstGeom prst="rect">
            <a:avLst/>
          </a:prstGeom>
        </p:spPr>
      </p:pic>
      <p:sp>
        <p:nvSpPr>
          <p:cNvPr id="8" name="Title 1"/>
          <p:cNvSpPr>
            <a:spLocks noGrp="1"/>
          </p:cNvSpPr>
          <p:nvPr>
            <p:ph type="title"/>
          </p:nvPr>
        </p:nvSpPr>
        <p:spPr>
          <a:xfrm>
            <a:off x="3221664" y="643087"/>
            <a:ext cx="8437107" cy="889722"/>
          </a:xfrm>
        </p:spPr>
        <p:txBody>
          <a:bodyPr anchor="b">
            <a:normAutofit/>
          </a:bodyPr>
          <a:lstStyle>
            <a:lvl1pPr algn="ctr">
              <a:defRPr sz="4000">
                <a:solidFill>
                  <a:srgbClr val="155DA3"/>
                </a:solidFill>
              </a:defRPr>
            </a:lvl1pPr>
          </a:lstStyle>
          <a:p>
            <a:r>
              <a:rPr lang="en-US"/>
              <a:t>Click to edit Master title style</a:t>
            </a:r>
            <a:endParaRPr lang="en-GB"/>
          </a:p>
        </p:txBody>
      </p:sp>
    </p:spTree>
    <p:extLst>
      <p:ext uri="{BB962C8B-B14F-4D97-AF65-F5344CB8AC3E}">
        <p14:creationId xmlns:p14="http://schemas.microsoft.com/office/powerpoint/2010/main" val="857088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8113" y="1967023"/>
            <a:ext cx="5687874" cy="637954"/>
          </a:xfrm>
        </p:spPr>
        <p:txBody>
          <a:bodyPr anchor="b"/>
          <a:lstStyle>
            <a:lvl1pPr marL="0" indent="0">
              <a:buNone/>
              <a:defRPr sz="2400" b="1">
                <a:solidFill>
                  <a:srgbClr val="871A21"/>
                </a:solidFill>
                <a:latin typeface="Tahoma" panose="020B0604030504040204" pitchFamily="34" charset="0"/>
                <a:ea typeface="Tahoma" panose="020B0604030504040204" pitchFamily="34" charset="0"/>
                <a:cs typeface="Tahoma" panose="020B060403050404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308113" y="2778037"/>
            <a:ext cx="5689463" cy="3411625"/>
          </a:xfrm>
        </p:spPr>
        <p:txBody>
          <a:bodyPr/>
          <a:lstStyle>
            <a:lvl1pPr>
              <a:defRPr>
                <a:solidFill>
                  <a:srgbClr val="C84548"/>
                </a:solidFill>
                <a:latin typeface="Tahoma" panose="020B0604030504040204" pitchFamily="34" charset="0"/>
                <a:ea typeface="Tahoma" panose="020B0604030504040204" pitchFamily="34" charset="0"/>
                <a:cs typeface="Tahoma" panose="020B0604030504040204" pitchFamily="34" charset="0"/>
              </a:defRPr>
            </a:lvl1pPr>
            <a:lvl2pPr>
              <a:defRPr>
                <a:solidFill>
                  <a:srgbClr val="C84548"/>
                </a:solidFill>
                <a:latin typeface="Tahoma" panose="020B0604030504040204" pitchFamily="34" charset="0"/>
                <a:ea typeface="Tahoma" panose="020B0604030504040204" pitchFamily="34" charset="0"/>
                <a:cs typeface="Tahoma" panose="020B0604030504040204" pitchFamily="34" charset="0"/>
              </a:defRPr>
            </a:lvl2pPr>
            <a:lvl3pPr>
              <a:defRPr>
                <a:solidFill>
                  <a:srgbClr val="C84548"/>
                </a:solidFill>
                <a:latin typeface="Tahoma" panose="020B0604030504040204" pitchFamily="34" charset="0"/>
                <a:ea typeface="Tahoma" panose="020B0604030504040204" pitchFamily="34" charset="0"/>
                <a:cs typeface="Tahoma" panose="020B0604030504040204" pitchFamily="34" charset="0"/>
              </a:defRPr>
            </a:lvl3pPr>
            <a:lvl4pPr>
              <a:defRPr>
                <a:solidFill>
                  <a:srgbClr val="C84548"/>
                </a:solidFill>
                <a:latin typeface="Tahoma" panose="020B0604030504040204" pitchFamily="34" charset="0"/>
                <a:ea typeface="Tahoma" panose="020B0604030504040204" pitchFamily="34" charset="0"/>
                <a:cs typeface="Tahoma" panose="020B0604030504040204" pitchFamily="34" charset="0"/>
              </a:defRPr>
            </a:lvl4pPr>
            <a:lvl5pPr>
              <a:defRPr>
                <a:solidFill>
                  <a:srgbClr val="C84548"/>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2" y="1967023"/>
            <a:ext cx="5486569" cy="637954"/>
          </a:xfrm>
        </p:spPr>
        <p:txBody>
          <a:bodyPr anchor="b"/>
          <a:lstStyle>
            <a:lvl1pPr marL="0" indent="0">
              <a:buNone/>
              <a:defRPr sz="2400" b="1">
                <a:solidFill>
                  <a:srgbClr val="871A21"/>
                </a:solidFill>
                <a:latin typeface="Tahoma" panose="020B0604030504040204" pitchFamily="34" charset="0"/>
                <a:ea typeface="Tahoma" panose="020B0604030504040204" pitchFamily="34" charset="0"/>
                <a:cs typeface="Tahoma" panose="020B06040305040402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778037"/>
            <a:ext cx="5486568" cy="3411626"/>
          </a:xfrm>
        </p:spPr>
        <p:txBody>
          <a:bodyPr/>
          <a:lstStyle>
            <a:lvl1pPr>
              <a:defRPr>
                <a:solidFill>
                  <a:srgbClr val="C84548"/>
                </a:solidFill>
                <a:latin typeface="Tahoma" panose="020B0604030504040204" pitchFamily="34" charset="0"/>
                <a:ea typeface="Tahoma" panose="020B0604030504040204" pitchFamily="34" charset="0"/>
                <a:cs typeface="Tahoma" panose="020B0604030504040204" pitchFamily="34" charset="0"/>
              </a:defRPr>
            </a:lvl1pPr>
            <a:lvl2pPr>
              <a:defRPr>
                <a:solidFill>
                  <a:srgbClr val="C84548"/>
                </a:solidFill>
                <a:latin typeface="Tahoma" panose="020B0604030504040204" pitchFamily="34" charset="0"/>
                <a:ea typeface="Tahoma" panose="020B0604030504040204" pitchFamily="34" charset="0"/>
                <a:cs typeface="Tahoma" panose="020B0604030504040204" pitchFamily="34" charset="0"/>
              </a:defRPr>
            </a:lvl2pPr>
            <a:lvl3pPr>
              <a:defRPr>
                <a:solidFill>
                  <a:srgbClr val="C84548"/>
                </a:solidFill>
                <a:latin typeface="Tahoma" panose="020B0604030504040204" pitchFamily="34" charset="0"/>
                <a:ea typeface="Tahoma" panose="020B0604030504040204" pitchFamily="34" charset="0"/>
                <a:cs typeface="Tahoma" panose="020B0604030504040204" pitchFamily="34" charset="0"/>
              </a:defRPr>
            </a:lvl3pPr>
            <a:lvl4pPr>
              <a:defRPr>
                <a:solidFill>
                  <a:srgbClr val="C84548"/>
                </a:solidFill>
                <a:latin typeface="Tahoma" panose="020B0604030504040204" pitchFamily="34" charset="0"/>
                <a:ea typeface="Tahoma" panose="020B0604030504040204" pitchFamily="34" charset="0"/>
                <a:cs typeface="Tahoma" panose="020B0604030504040204" pitchFamily="34" charset="0"/>
              </a:defRPr>
            </a:lvl4pPr>
            <a:lvl5pPr>
              <a:defRPr>
                <a:solidFill>
                  <a:srgbClr val="C84548"/>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itle 1"/>
          <p:cNvSpPr>
            <a:spLocks noGrp="1"/>
          </p:cNvSpPr>
          <p:nvPr>
            <p:ph type="title"/>
          </p:nvPr>
        </p:nvSpPr>
        <p:spPr>
          <a:xfrm>
            <a:off x="3221664" y="643087"/>
            <a:ext cx="8437107" cy="889722"/>
          </a:xfrm>
        </p:spPr>
        <p:txBody>
          <a:bodyPr anchor="b">
            <a:normAutofit/>
          </a:bodyPr>
          <a:lstStyle>
            <a:lvl1pPr algn="ctr">
              <a:defRPr sz="4000">
                <a:solidFill>
                  <a:srgbClr val="155DA3"/>
                </a:solidFill>
              </a:defRPr>
            </a:lvl1pPr>
          </a:lstStyle>
          <a:p>
            <a:r>
              <a:rPr lang="en-US"/>
              <a:t>Click to edit Master title style</a:t>
            </a:r>
            <a:endParaRPr lang="en-GB"/>
          </a:p>
        </p:txBody>
      </p:sp>
      <p:grpSp>
        <p:nvGrpSpPr>
          <p:cNvPr id="10" name="Group 9">
            <a:extLst>
              <a:ext uri="{FF2B5EF4-FFF2-40B4-BE49-F238E27FC236}">
                <a16:creationId xmlns:a16="http://schemas.microsoft.com/office/drawing/2014/main" id="{49E0A225-66A9-46A7-AADA-20BF85120104}"/>
              </a:ext>
            </a:extLst>
          </p:cNvPr>
          <p:cNvGrpSpPr/>
          <p:nvPr userDrawn="1"/>
        </p:nvGrpSpPr>
        <p:grpSpPr>
          <a:xfrm>
            <a:off x="397781" y="268463"/>
            <a:ext cx="2606855" cy="1755214"/>
            <a:chOff x="397781" y="268463"/>
            <a:chExt cx="2606855" cy="1755214"/>
          </a:xfrm>
        </p:grpSpPr>
        <p:pic>
          <p:nvPicPr>
            <p:cNvPr id="11" name="Picture 10" descr="A black and white sign&#10;&#10;Description automatically generated with low confidence">
              <a:extLst>
                <a:ext uri="{FF2B5EF4-FFF2-40B4-BE49-F238E27FC236}">
                  <a16:creationId xmlns:a16="http://schemas.microsoft.com/office/drawing/2014/main" id="{1F615F41-79B5-4EA4-AF3A-9FA267433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66" y="1333322"/>
              <a:ext cx="2180085" cy="436941"/>
            </a:xfrm>
            <a:prstGeom prst="rect">
              <a:avLst/>
            </a:prstGeom>
          </p:spPr>
        </p:pic>
        <p:sp>
          <p:nvSpPr>
            <p:cNvPr id="12" name="TextBox 11">
              <a:extLst>
                <a:ext uri="{FF2B5EF4-FFF2-40B4-BE49-F238E27FC236}">
                  <a16:creationId xmlns:a16="http://schemas.microsoft.com/office/drawing/2014/main" id="{CB36E8B2-8188-4EE2-9FF7-2B1BFACBD9F1}"/>
                </a:ext>
              </a:extLst>
            </p:cNvPr>
            <p:cNvSpPr txBox="1"/>
            <p:nvPr userDrawn="1"/>
          </p:nvSpPr>
          <p:spPr>
            <a:xfrm>
              <a:off x="397781" y="1623567"/>
              <a:ext cx="2606855" cy="400110"/>
            </a:xfrm>
            <a:prstGeom prst="rect">
              <a:avLst/>
            </a:prstGeom>
            <a:noFill/>
          </p:spPr>
          <p:txBody>
            <a:bodyPr wrap="square" rtlCol="0">
              <a:spAutoFit/>
            </a:bodyPr>
            <a:lstStyle/>
            <a:p>
              <a:pPr algn="ctr" rtl="0"/>
              <a:r>
                <a:rPr lang="en-GB" sz="2000" b="1">
                  <a:solidFill>
                    <a:schemeClr val="tx2"/>
                  </a:solidFill>
                </a:rPr>
                <a:t>Community Award</a:t>
              </a:r>
            </a:p>
          </p:txBody>
        </p:sp>
        <p:grpSp>
          <p:nvGrpSpPr>
            <p:cNvPr id="13" name="Group 12">
              <a:extLst>
                <a:ext uri="{FF2B5EF4-FFF2-40B4-BE49-F238E27FC236}">
                  <a16:creationId xmlns:a16="http://schemas.microsoft.com/office/drawing/2014/main" id="{F6FC13FE-D41F-4DE3-9C19-A458824AB29D}"/>
                </a:ext>
              </a:extLst>
            </p:cNvPr>
            <p:cNvGrpSpPr/>
            <p:nvPr userDrawn="1"/>
          </p:nvGrpSpPr>
          <p:grpSpPr>
            <a:xfrm>
              <a:off x="817794" y="268463"/>
              <a:ext cx="1766828" cy="1129349"/>
              <a:chOff x="1815689" y="962396"/>
              <a:chExt cx="2101504" cy="1343272"/>
            </a:xfrm>
          </p:grpSpPr>
          <p:pic>
            <p:nvPicPr>
              <p:cNvPr id="14" name="Picture 3">
                <a:extLst>
                  <a:ext uri="{FF2B5EF4-FFF2-40B4-BE49-F238E27FC236}">
                    <a16:creationId xmlns:a16="http://schemas.microsoft.com/office/drawing/2014/main" id="{C2968809-EEFD-43B2-B04D-53B735E9A568}"/>
                  </a:ext>
                </a:extLst>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43615" y="1387854"/>
                <a:ext cx="573578" cy="917814"/>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5" name="Picture 5">
                <a:extLst>
                  <a:ext uri="{FF2B5EF4-FFF2-40B4-BE49-F238E27FC236}">
                    <a16:creationId xmlns:a16="http://schemas.microsoft.com/office/drawing/2014/main" id="{C68ABFE6-76C9-4D3D-8180-C8972249D763}"/>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82560" y="962396"/>
                <a:ext cx="839465" cy="1343272"/>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6" name="Picture 6">
                <a:extLst>
                  <a:ext uri="{FF2B5EF4-FFF2-40B4-BE49-F238E27FC236}">
                    <a16:creationId xmlns:a16="http://schemas.microsoft.com/office/drawing/2014/main" id="{5159B54E-FEA8-4F82-B8FC-0C816A06B142}"/>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86964" y="1135378"/>
                <a:ext cx="731362" cy="1170290"/>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7" name="Picture 7">
                <a:extLst>
                  <a:ext uri="{FF2B5EF4-FFF2-40B4-BE49-F238E27FC236}">
                    <a16:creationId xmlns:a16="http://schemas.microsoft.com/office/drawing/2014/main" id="{163276E7-F9B6-44D1-8071-5F858F01B311}"/>
                  </a:ext>
                </a:extLst>
              </p:cNvPr>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07948" y="1278048"/>
                <a:ext cx="642202" cy="1027620"/>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8" name="Picture 4">
                <a:extLst>
                  <a:ext uri="{FF2B5EF4-FFF2-40B4-BE49-F238E27FC236}">
                    <a16:creationId xmlns:a16="http://schemas.microsoft.com/office/drawing/2014/main" id="{0D3736A1-50B9-41C4-B7CC-553F28557E07}"/>
                  </a:ext>
                </a:extLst>
              </p:cNvPr>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15689" y="1588055"/>
                <a:ext cx="448464" cy="717613"/>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grpSp>
      </p:grpSp>
    </p:spTree>
    <p:extLst>
      <p:ext uri="{BB962C8B-B14F-4D97-AF65-F5344CB8AC3E}">
        <p14:creationId xmlns:p14="http://schemas.microsoft.com/office/powerpoint/2010/main" val="1923275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000">
                <a:solidFill>
                  <a:srgbClr val="155DA3"/>
                </a:solidFill>
              </a:defRPr>
            </a:lvl1pPr>
          </a:lstStyle>
          <a:p>
            <a:r>
              <a:rPr lang="en-US"/>
              <a:t>Click to edit Master title style</a:t>
            </a:r>
            <a:endParaRPr lang="en-GB"/>
          </a:p>
        </p:txBody>
      </p:sp>
      <p:grpSp>
        <p:nvGrpSpPr>
          <p:cNvPr id="4" name="Group 3">
            <a:extLst>
              <a:ext uri="{FF2B5EF4-FFF2-40B4-BE49-F238E27FC236}">
                <a16:creationId xmlns:a16="http://schemas.microsoft.com/office/drawing/2014/main" id="{AA252040-BE23-423E-B32B-4B1EBFF77277}"/>
              </a:ext>
            </a:extLst>
          </p:cNvPr>
          <p:cNvGrpSpPr/>
          <p:nvPr userDrawn="1"/>
        </p:nvGrpSpPr>
        <p:grpSpPr>
          <a:xfrm>
            <a:off x="4792572" y="4935997"/>
            <a:ext cx="2606855" cy="1755214"/>
            <a:chOff x="397781" y="268463"/>
            <a:chExt cx="2606855" cy="1755214"/>
          </a:xfrm>
        </p:grpSpPr>
        <p:pic>
          <p:nvPicPr>
            <p:cNvPr id="5" name="Picture 4" descr="A black and white sign&#10;&#10;Description automatically generated with low confidence">
              <a:extLst>
                <a:ext uri="{FF2B5EF4-FFF2-40B4-BE49-F238E27FC236}">
                  <a16:creationId xmlns:a16="http://schemas.microsoft.com/office/drawing/2014/main" id="{7FF31530-870F-4816-B90C-9E4BB627AA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166" y="1333322"/>
              <a:ext cx="2180085" cy="436941"/>
            </a:xfrm>
            <a:prstGeom prst="rect">
              <a:avLst/>
            </a:prstGeom>
          </p:spPr>
        </p:pic>
        <p:sp>
          <p:nvSpPr>
            <p:cNvPr id="6" name="TextBox 5">
              <a:extLst>
                <a:ext uri="{FF2B5EF4-FFF2-40B4-BE49-F238E27FC236}">
                  <a16:creationId xmlns:a16="http://schemas.microsoft.com/office/drawing/2014/main" id="{B4017BB4-3B78-41E5-A68F-DAE5BC09B97B}"/>
                </a:ext>
              </a:extLst>
            </p:cNvPr>
            <p:cNvSpPr txBox="1"/>
            <p:nvPr userDrawn="1"/>
          </p:nvSpPr>
          <p:spPr>
            <a:xfrm>
              <a:off x="397781" y="1623567"/>
              <a:ext cx="2606855" cy="400110"/>
            </a:xfrm>
            <a:prstGeom prst="rect">
              <a:avLst/>
            </a:prstGeom>
            <a:noFill/>
          </p:spPr>
          <p:txBody>
            <a:bodyPr wrap="square" rtlCol="0">
              <a:spAutoFit/>
            </a:bodyPr>
            <a:lstStyle/>
            <a:p>
              <a:pPr algn="ctr" rtl="0"/>
              <a:r>
                <a:rPr lang="en-GB" sz="2000" b="1">
                  <a:solidFill>
                    <a:schemeClr val="tx2"/>
                  </a:solidFill>
                </a:rPr>
                <a:t>Community Award</a:t>
              </a:r>
            </a:p>
          </p:txBody>
        </p:sp>
        <p:grpSp>
          <p:nvGrpSpPr>
            <p:cNvPr id="7" name="Group 6">
              <a:extLst>
                <a:ext uri="{FF2B5EF4-FFF2-40B4-BE49-F238E27FC236}">
                  <a16:creationId xmlns:a16="http://schemas.microsoft.com/office/drawing/2014/main" id="{11E4190F-875C-4479-B8B8-3230496E7F5D}"/>
                </a:ext>
              </a:extLst>
            </p:cNvPr>
            <p:cNvGrpSpPr/>
            <p:nvPr userDrawn="1"/>
          </p:nvGrpSpPr>
          <p:grpSpPr>
            <a:xfrm>
              <a:off x="817794" y="268463"/>
              <a:ext cx="1766828" cy="1129349"/>
              <a:chOff x="1815689" y="962396"/>
              <a:chExt cx="2101504" cy="1343272"/>
            </a:xfrm>
          </p:grpSpPr>
          <p:pic>
            <p:nvPicPr>
              <p:cNvPr id="8" name="Picture 3">
                <a:extLst>
                  <a:ext uri="{FF2B5EF4-FFF2-40B4-BE49-F238E27FC236}">
                    <a16:creationId xmlns:a16="http://schemas.microsoft.com/office/drawing/2014/main" id="{B8E084B6-7ACC-402E-B5BA-53DA5C5E7C27}"/>
                  </a:ext>
                </a:extLst>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43615" y="1387854"/>
                <a:ext cx="573578" cy="917814"/>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9" name="Picture 5">
                <a:extLst>
                  <a:ext uri="{FF2B5EF4-FFF2-40B4-BE49-F238E27FC236}">
                    <a16:creationId xmlns:a16="http://schemas.microsoft.com/office/drawing/2014/main" id="{51130342-E555-4EA5-9567-15948B1BE925}"/>
                  </a:ext>
                </a:extLst>
              </p:cNvPr>
              <p:cNvPicPr>
                <a:picLocks noChangeAspect="1" noChangeArrowheads="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82560" y="962396"/>
                <a:ext cx="839465" cy="1343272"/>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0" name="Picture 6">
                <a:extLst>
                  <a:ext uri="{FF2B5EF4-FFF2-40B4-BE49-F238E27FC236}">
                    <a16:creationId xmlns:a16="http://schemas.microsoft.com/office/drawing/2014/main" id="{F54A9AB4-AD40-4870-B4D0-0A12BE4F4B01}"/>
                  </a:ext>
                </a:extLst>
              </p:cNvPr>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86964" y="1135378"/>
                <a:ext cx="731362" cy="1170290"/>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1" name="Picture 7">
                <a:extLst>
                  <a:ext uri="{FF2B5EF4-FFF2-40B4-BE49-F238E27FC236}">
                    <a16:creationId xmlns:a16="http://schemas.microsoft.com/office/drawing/2014/main" id="{608BEBFA-E5FE-47DA-B73F-7EB4A2E619B7}"/>
                  </a:ext>
                </a:extLst>
              </p:cNvPr>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07948" y="1278048"/>
                <a:ext cx="642202" cy="1027620"/>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pic>
            <p:nvPicPr>
              <p:cNvPr id="12" name="Picture 4">
                <a:extLst>
                  <a:ext uri="{FF2B5EF4-FFF2-40B4-BE49-F238E27FC236}">
                    <a16:creationId xmlns:a16="http://schemas.microsoft.com/office/drawing/2014/main" id="{805B7BB2-96B3-4FE6-8C67-EDB5DE6ADD1F}"/>
                  </a:ext>
                </a:extLst>
              </p:cNvPr>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15689" y="1588055"/>
                <a:ext cx="448464" cy="717613"/>
              </a:xfrm>
              <a:prstGeom prst="rect">
                <a:avLst/>
              </a:prstGeom>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round/>
                    <a:headEnd/>
                    <a:tailEnd/>
                  </a14:hiddenLine>
                </a:ext>
              </a:extLst>
            </p:spPr>
          </p:pic>
        </p:grpSp>
      </p:grpSp>
    </p:spTree>
    <p:extLst>
      <p:ext uri="{BB962C8B-B14F-4D97-AF65-F5344CB8AC3E}">
        <p14:creationId xmlns:p14="http://schemas.microsoft.com/office/powerpoint/2010/main" val="2408957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D557EE9-BE17-4715-9D0C-2B6BD888CD9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49939" y="216209"/>
            <a:ext cx="2467701" cy="1951800"/>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sp>
        <p:nvSpPr>
          <p:cNvPr id="2" name="Date Placeholder 1"/>
          <p:cNvSpPr>
            <a:spLocks noGrp="1"/>
          </p:cNvSpPr>
          <p:nvPr>
            <p:ph type="dt" sz="half" idx="10"/>
          </p:nvPr>
        </p:nvSpPr>
        <p:spPr>
          <a:xfrm>
            <a:off x="838200" y="6356354"/>
            <a:ext cx="2743200" cy="365125"/>
          </a:xfrm>
          <a:prstGeom prst="rect">
            <a:avLst/>
          </a:prstGeom>
        </p:spPr>
        <p:txBody>
          <a:bodyPr/>
          <a:lstStyle/>
          <a:p>
            <a:fld id="{81603A1C-338C-40E7-BB75-5790327DF661}" type="datetimeFigureOut">
              <a:rPr lang="en-GB" smtClean="0"/>
              <a:t>30/09/2022</a:t>
            </a:fld>
            <a:endParaRPr lang="en-GB"/>
          </a:p>
        </p:txBody>
      </p:sp>
      <p:sp>
        <p:nvSpPr>
          <p:cNvPr id="3" name="Footer Placeholder 2"/>
          <p:cNvSpPr>
            <a:spLocks noGrp="1"/>
          </p:cNvSpPr>
          <p:nvPr>
            <p:ph type="ftr" sz="quarter" idx="11"/>
          </p:nvPr>
        </p:nvSpPr>
        <p:spPr>
          <a:xfrm>
            <a:off x="4038600" y="6356354"/>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4"/>
            <a:ext cx="2743200" cy="365125"/>
          </a:xfrm>
          <a:prstGeom prst="rect">
            <a:avLst/>
          </a:prstGeom>
        </p:spPr>
        <p:txBody>
          <a:bodyPr/>
          <a:lstStyle/>
          <a:p>
            <a:fld id="{5CA7B3B9-02C2-4FF9-9556-B1E9806D9851}" type="slidenum">
              <a:rPr lang="en-GB" smtClean="0"/>
              <a:t>‹#›</a:t>
            </a:fld>
            <a:endParaRPr lang="en-GB"/>
          </a:p>
        </p:txBody>
      </p:sp>
    </p:spTree>
    <p:extLst>
      <p:ext uri="{BB962C8B-B14F-4D97-AF65-F5344CB8AC3E}">
        <p14:creationId xmlns:p14="http://schemas.microsoft.com/office/powerpoint/2010/main" val="2899465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7122" y="1998922"/>
            <a:ext cx="4544903" cy="956929"/>
          </a:xfrm>
        </p:spPr>
        <p:txBody>
          <a:bodyPr anchor="b"/>
          <a:lstStyle>
            <a:lvl1pPr>
              <a:defRPr sz="3200">
                <a:solidFill>
                  <a:srgbClr val="155DA3"/>
                </a:solidFill>
              </a:defRPr>
            </a:lvl1pPr>
          </a:lstStyle>
          <a:p>
            <a:r>
              <a:rPr lang="en-US"/>
              <a:t>Click to edit Master title style</a:t>
            </a:r>
            <a:endParaRPr lang="en-GB"/>
          </a:p>
        </p:txBody>
      </p:sp>
      <p:sp>
        <p:nvSpPr>
          <p:cNvPr id="3" name="Content Placeholder 2"/>
          <p:cNvSpPr>
            <a:spLocks noGrp="1"/>
          </p:cNvSpPr>
          <p:nvPr>
            <p:ph idx="1"/>
          </p:nvPr>
        </p:nvSpPr>
        <p:spPr>
          <a:xfrm>
            <a:off x="5209313" y="995362"/>
            <a:ext cx="6475583" cy="4873625"/>
          </a:xfrm>
        </p:spPr>
        <p:txBody>
          <a:bodyPr/>
          <a:lstStyle>
            <a:lvl1pPr>
              <a:defRPr sz="3200">
                <a:solidFill>
                  <a:srgbClr val="871A21"/>
                </a:solidFill>
                <a:latin typeface="Tahoma" panose="020B0604030504040204" pitchFamily="34" charset="0"/>
                <a:ea typeface="Tahoma" panose="020B0604030504040204" pitchFamily="34" charset="0"/>
                <a:cs typeface="Tahoma" panose="020B0604030504040204" pitchFamily="34" charset="0"/>
              </a:defRPr>
            </a:lvl1pPr>
            <a:lvl2pPr>
              <a:defRPr sz="2800">
                <a:solidFill>
                  <a:srgbClr val="871A21"/>
                </a:solidFill>
                <a:latin typeface="Tahoma" panose="020B0604030504040204" pitchFamily="34" charset="0"/>
                <a:ea typeface="Tahoma" panose="020B0604030504040204" pitchFamily="34" charset="0"/>
                <a:cs typeface="Tahoma" panose="020B0604030504040204" pitchFamily="34" charset="0"/>
              </a:defRPr>
            </a:lvl2pPr>
            <a:lvl3pPr>
              <a:defRPr sz="2400">
                <a:solidFill>
                  <a:srgbClr val="871A21"/>
                </a:solidFill>
                <a:latin typeface="Tahoma" panose="020B0604030504040204" pitchFamily="34" charset="0"/>
                <a:ea typeface="Tahoma" panose="020B0604030504040204" pitchFamily="34" charset="0"/>
                <a:cs typeface="Tahoma" panose="020B0604030504040204" pitchFamily="34" charset="0"/>
              </a:defRPr>
            </a:lvl3pPr>
            <a:lvl4pPr>
              <a:defRPr sz="2000">
                <a:solidFill>
                  <a:srgbClr val="871A21"/>
                </a:solidFill>
                <a:latin typeface="Tahoma" panose="020B0604030504040204" pitchFamily="34" charset="0"/>
                <a:ea typeface="Tahoma" panose="020B0604030504040204" pitchFamily="34" charset="0"/>
                <a:cs typeface="Tahoma" panose="020B0604030504040204" pitchFamily="34" charset="0"/>
              </a:defRPr>
            </a:lvl4pPr>
            <a:lvl5pPr>
              <a:defRPr sz="2000">
                <a:solidFill>
                  <a:srgbClr val="871A21"/>
                </a:solidFill>
                <a:latin typeface="Tahoma" panose="020B0604030504040204" pitchFamily="34" charset="0"/>
                <a:ea typeface="Tahoma" panose="020B0604030504040204" pitchFamily="34" charset="0"/>
                <a:cs typeface="Tahoma" panose="020B060403050404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227122" y="3160810"/>
            <a:ext cx="4544903" cy="2708177"/>
          </a:xfrm>
        </p:spPr>
        <p:txBody>
          <a:bodyPr/>
          <a:lstStyle>
            <a:lvl1pPr marL="0" indent="0">
              <a:buNone/>
              <a:defRPr sz="1600">
                <a:solidFill>
                  <a:srgbClr val="871A21"/>
                </a:solidFill>
                <a:latin typeface="Tahoma" panose="020B0604030504040204" pitchFamily="34" charset="0"/>
                <a:ea typeface="Tahoma" panose="020B0604030504040204" pitchFamily="34" charset="0"/>
                <a:cs typeface="Tahoma" panose="020B060403050404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pic>
        <p:nvPicPr>
          <p:cNvPr id="16" name="Picture 2">
            <a:extLst>
              <a:ext uri="{FF2B5EF4-FFF2-40B4-BE49-F238E27FC236}">
                <a16:creationId xmlns:a16="http://schemas.microsoft.com/office/drawing/2014/main" id="{EF6D171F-9F18-4D1B-AC39-043B47DFA18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49940" y="216209"/>
            <a:ext cx="2092964" cy="1655406"/>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spTree>
    <p:extLst>
      <p:ext uri="{BB962C8B-B14F-4D97-AF65-F5344CB8AC3E}">
        <p14:creationId xmlns:p14="http://schemas.microsoft.com/office/powerpoint/2010/main" val="3294307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7" y="987429"/>
            <a:ext cx="6475583"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25" name="Title 1"/>
          <p:cNvSpPr>
            <a:spLocks noGrp="1"/>
          </p:cNvSpPr>
          <p:nvPr>
            <p:ph type="title"/>
          </p:nvPr>
        </p:nvSpPr>
        <p:spPr>
          <a:xfrm>
            <a:off x="227122" y="2375030"/>
            <a:ext cx="4544903" cy="1049211"/>
          </a:xfrm>
        </p:spPr>
        <p:txBody>
          <a:bodyPr anchor="b"/>
          <a:lstStyle>
            <a:lvl1pPr>
              <a:defRPr sz="3200">
                <a:solidFill>
                  <a:srgbClr val="155DA3"/>
                </a:solidFill>
              </a:defRPr>
            </a:lvl1pPr>
          </a:lstStyle>
          <a:p>
            <a:r>
              <a:rPr lang="en-US"/>
              <a:t>Click to edit Master title style</a:t>
            </a:r>
            <a:endParaRPr lang="en-GB"/>
          </a:p>
        </p:txBody>
      </p:sp>
      <p:sp>
        <p:nvSpPr>
          <p:cNvPr id="26" name="Text Placeholder 3"/>
          <p:cNvSpPr>
            <a:spLocks noGrp="1"/>
          </p:cNvSpPr>
          <p:nvPr>
            <p:ph type="body" sz="half" idx="2"/>
          </p:nvPr>
        </p:nvSpPr>
        <p:spPr>
          <a:xfrm>
            <a:off x="227122" y="3423702"/>
            <a:ext cx="4544903" cy="2445285"/>
          </a:xfrm>
        </p:spPr>
        <p:txBody>
          <a:bodyPr/>
          <a:lstStyle>
            <a:lvl1pPr marL="0" indent="0">
              <a:buNone/>
              <a:defRPr sz="1600">
                <a:solidFill>
                  <a:srgbClr val="871A21"/>
                </a:solidFill>
                <a:latin typeface="+mj-lt"/>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pic>
        <p:nvPicPr>
          <p:cNvPr id="15" name="Picture 2">
            <a:extLst>
              <a:ext uri="{FF2B5EF4-FFF2-40B4-BE49-F238E27FC236}">
                <a16:creationId xmlns:a16="http://schemas.microsoft.com/office/drawing/2014/main" id="{917512A0-0A15-4612-9ECC-2C3C1946D59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49940" y="216209"/>
            <a:ext cx="2092964" cy="1655406"/>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spTree>
    <p:extLst>
      <p:ext uri="{BB962C8B-B14F-4D97-AF65-F5344CB8AC3E}">
        <p14:creationId xmlns:p14="http://schemas.microsoft.com/office/powerpoint/2010/main" val="1031427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308113" y="1967024"/>
            <a:ext cx="11350658" cy="4209940"/>
          </a:xfrm>
        </p:spPr>
        <p:txBody>
          <a:bodyPr vert="eaVert"/>
          <a:lstStyle>
            <a:lvl1pPr>
              <a:defRPr>
                <a:solidFill>
                  <a:srgbClr val="871A21"/>
                </a:solidFill>
                <a:latin typeface="Tahoma" panose="020B0604030504040204" pitchFamily="34" charset="0"/>
                <a:ea typeface="Tahoma" panose="020B0604030504040204" pitchFamily="34" charset="0"/>
                <a:cs typeface="Tahoma" panose="020B0604030504040204" pitchFamily="34" charset="0"/>
              </a:defRPr>
            </a:lvl1pPr>
            <a:lvl2pPr>
              <a:defRPr>
                <a:solidFill>
                  <a:srgbClr val="871A21"/>
                </a:solidFill>
                <a:latin typeface="Tahoma" panose="020B0604030504040204" pitchFamily="34" charset="0"/>
                <a:ea typeface="Tahoma" panose="020B0604030504040204" pitchFamily="34" charset="0"/>
                <a:cs typeface="Tahoma" panose="020B0604030504040204" pitchFamily="34" charset="0"/>
              </a:defRPr>
            </a:lvl2pPr>
            <a:lvl3pPr>
              <a:defRPr>
                <a:solidFill>
                  <a:srgbClr val="871A21"/>
                </a:solidFill>
                <a:latin typeface="Tahoma" panose="020B0604030504040204" pitchFamily="34" charset="0"/>
                <a:ea typeface="Tahoma" panose="020B0604030504040204" pitchFamily="34" charset="0"/>
                <a:cs typeface="Tahoma" panose="020B0604030504040204" pitchFamily="34" charset="0"/>
              </a:defRPr>
            </a:lvl3pPr>
            <a:lvl4pPr>
              <a:defRPr>
                <a:solidFill>
                  <a:srgbClr val="871A21"/>
                </a:solidFill>
                <a:latin typeface="Tahoma" panose="020B0604030504040204" pitchFamily="34" charset="0"/>
                <a:ea typeface="Tahoma" panose="020B0604030504040204" pitchFamily="34" charset="0"/>
                <a:cs typeface="Tahoma" panose="020B0604030504040204" pitchFamily="34" charset="0"/>
              </a:defRPr>
            </a:lvl4pPr>
            <a:lvl5pPr>
              <a:defRPr>
                <a:solidFill>
                  <a:srgbClr val="871A21"/>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p:cNvSpPr>
            <a:spLocks noGrp="1"/>
          </p:cNvSpPr>
          <p:nvPr>
            <p:ph type="title"/>
          </p:nvPr>
        </p:nvSpPr>
        <p:spPr>
          <a:xfrm>
            <a:off x="3221664" y="643087"/>
            <a:ext cx="8437107" cy="889722"/>
          </a:xfrm>
        </p:spPr>
        <p:txBody>
          <a:bodyPr anchor="b">
            <a:normAutofit/>
          </a:bodyPr>
          <a:lstStyle>
            <a:lvl1pPr algn="ctr">
              <a:defRPr sz="4000">
                <a:solidFill>
                  <a:srgbClr val="155DA3"/>
                </a:solidFill>
              </a:defRPr>
            </a:lvl1pPr>
          </a:lstStyle>
          <a:p>
            <a:r>
              <a:rPr lang="en-US"/>
              <a:t>Click to edit Master title style</a:t>
            </a:r>
            <a:endParaRPr lang="en-GB"/>
          </a:p>
        </p:txBody>
      </p:sp>
      <p:pic>
        <p:nvPicPr>
          <p:cNvPr id="16" name="Picture 2">
            <a:extLst>
              <a:ext uri="{FF2B5EF4-FFF2-40B4-BE49-F238E27FC236}">
                <a16:creationId xmlns:a16="http://schemas.microsoft.com/office/drawing/2014/main" id="{6A39F718-DDDF-44CA-ACD2-1478CA5B603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49940" y="216209"/>
            <a:ext cx="2092964" cy="1655406"/>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spTree>
    <p:extLst>
      <p:ext uri="{BB962C8B-B14F-4D97-AF65-F5344CB8AC3E}">
        <p14:creationId xmlns:p14="http://schemas.microsoft.com/office/powerpoint/2010/main" val="2904003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13580" y="594635"/>
            <a:ext cx="1447725" cy="5582328"/>
          </a:xfrm>
        </p:spPr>
        <p:txBody>
          <a:bodyPr vert="eaVert">
            <a:normAutofit/>
          </a:bodyPr>
          <a:lstStyle>
            <a:lvl1pPr algn="ctr">
              <a:defRPr sz="4000">
                <a:solidFill>
                  <a:srgbClr val="155DA3"/>
                </a:solidFill>
              </a:defRPr>
            </a:lvl1pPr>
          </a:lstStyle>
          <a:p>
            <a:r>
              <a:rPr lang="en-US"/>
              <a:t>Click to edit Master title style</a:t>
            </a:r>
            <a:endParaRPr lang="en-GB"/>
          </a:p>
        </p:txBody>
      </p:sp>
      <p:sp>
        <p:nvSpPr>
          <p:cNvPr id="3" name="Vertical Text Placeholder 2"/>
          <p:cNvSpPr>
            <a:spLocks noGrp="1"/>
          </p:cNvSpPr>
          <p:nvPr>
            <p:ph type="body" orient="vert" idx="1"/>
          </p:nvPr>
        </p:nvSpPr>
        <p:spPr>
          <a:xfrm>
            <a:off x="838201" y="650995"/>
            <a:ext cx="9283994" cy="5525967"/>
          </a:xfrm>
        </p:spPr>
        <p:txBody>
          <a:bodyPr vert="eaVert"/>
          <a:lstStyle>
            <a:lvl1pPr>
              <a:defRPr>
                <a:solidFill>
                  <a:srgbClr val="871A21"/>
                </a:solidFill>
                <a:latin typeface="Tahoma" panose="020B0604030504040204" pitchFamily="34" charset="0"/>
                <a:ea typeface="Tahoma" panose="020B0604030504040204" pitchFamily="34" charset="0"/>
                <a:cs typeface="Tahoma" panose="020B0604030504040204" pitchFamily="34" charset="0"/>
              </a:defRPr>
            </a:lvl1pPr>
            <a:lvl2pPr>
              <a:defRPr>
                <a:solidFill>
                  <a:srgbClr val="871A21"/>
                </a:solidFill>
                <a:latin typeface="Tahoma" panose="020B0604030504040204" pitchFamily="34" charset="0"/>
                <a:ea typeface="Tahoma" panose="020B0604030504040204" pitchFamily="34" charset="0"/>
                <a:cs typeface="Tahoma" panose="020B0604030504040204" pitchFamily="34" charset="0"/>
              </a:defRPr>
            </a:lvl2pPr>
            <a:lvl3pPr>
              <a:defRPr>
                <a:solidFill>
                  <a:srgbClr val="871A21"/>
                </a:solidFill>
                <a:latin typeface="Tahoma" panose="020B0604030504040204" pitchFamily="34" charset="0"/>
                <a:ea typeface="Tahoma" panose="020B0604030504040204" pitchFamily="34" charset="0"/>
                <a:cs typeface="Tahoma" panose="020B0604030504040204" pitchFamily="34" charset="0"/>
              </a:defRPr>
            </a:lvl3pPr>
            <a:lvl4pPr>
              <a:defRPr>
                <a:solidFill>
                  <a:srgbClr val="871A21"/>
                </a:solidFill>
                <a:latin typeface="Tahoma" panose="020B0604030504040204" pitchFamily="34" charset="0"/>
                <a:ea typeface="Tahoma" panose="020B0604030504040204" pitchFamily="34" charset="0"/>
                <a:cs typeface="Tahoma" panose="020B0604030504040204" pitchFamily="34" charset="0"/>
              </a:defRPr>
            </a:lvl4pPr>
            <a:lvl5pPr>
              <a:defRPr>
                <a:solidFill>
                  <a:srgbClr val="871A21"/>
                </a:solidFill>
                <a:latin typeface="Tahoma" panose="020B0604030504040204" pitchFamily="34" charset="0"/>
                <a:ea typeface="Tahoma" panose="020B0604030504040204" pitchFamily="34" charset="0"/>
                <a:cs typeface="Tahom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5" name="Picture 2">
            <a:extLst>
              <a:ext uri="{FF2B5EF4-FFF2-40B4-BE49-F238E27FC236}">
                <a16:creationId xmlns:a16="http://schemas.microsoft.com/office/drawing/2014/main" id="{E2EBDCC9-0CE9-4EC2-B9A1-5F412A58BD7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5400000">
            <a:off x="-131039" y="2685987"/>
            <a:ext cx="2092964" cy="1655406"/>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spTree>
    <p:extLst>
      <p:ext uri="{BB962C8B-B14F-4D97-AF65-F5344CB8AC3E}">
        <p14:creationId xmlns:p14="http://schemas.microsoft.com/office/powerpoint/2010/main" val="1814669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61B1E0-046F-4D42-8EBF-0704A80B8CF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892690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61B1E0-046F-4D42-8EBF-0704A80B8CF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2941855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B61B1E0-046F-4D42-8EBF-0704A80B8CF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2416126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61B1E0-046F-4D42-8EBF-0704A80B8CF7}" type="datetimeFigureOut">
              <a:rPr lang="en-GB" smtClean="0"/>
              <a:t>30/09/2022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647913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61B1E0-046F-4D42-8EBF-0704A80B8CF7}" type="datetimeFigureOut">
              <a:rPr lang="en-GB" smtClean="0"/>
              <a:t>30/09/2022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180043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61B1E0-046F-4D42-8EBF-0704A80B8CF7}" type="datetimeFigureOut">
              <a:rPr lang="en-GB" smtClean="0"/>
              <a:t>30/09/2022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21920930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61B1E0-046F-4D42-8EBF-0704A80B8CF7}" type="datetimeFigureOut">
              <a:rPr lang="en-GB" smtClean="0"/>
              <a:t>30/09/2022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2788420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B61B1E0-046F-4D42-8EBF-0704A80B8CF7}" type="datetimeFigureOut">
              <a:rPr lang="en-GB" smtClean="0"/>
              <a:t>30/09/2022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37346136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B61B1E0-046F-4D42-8EBF-0704A80B8CF7}" type="datetimeFigureOut">
              <a:rPr lang="en-GB" smtClean="0"/>
              <a:t>30/09/2022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11933189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61B1E0-046F-4D42-8EBF-0704A80B8CF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7480702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61B1E0-046F-4D42-8EBF-0704A80B8CF7}" type="datetimeFigureOut">
              <a:rPr lang="en-GB" smtClean="0"/>
              <a:t>30/09/2022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CF9CBC-E4EB-441F-A479-D10FF6555725}" type="slidenum">
              <a:rPr lang="en-GB" smtClean="0"/>
              <a:t>‹#›</a:t>
            </a:fld>
            <a:endParaRPr lang="en-GB"/>
          </a:p>
        </p:txBody>
      </p:sp>
    </p:spTree>
    <p:extLst>
      <p:ext uri="{BB962C8B-B14F-4D97-AF65-F5344CB8AC3E}">
        <p14:creationId xmlns:p14="http://schemas.microsoft.com/office/powerpoint/2010/main" val="590802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1" name="Text Box 9"/>
          <p:cNvSpPr txBox="1">
            <a:spLocks noChangeArrowheads="1"/>
          </p:cNvSpPr>
          <p:nvPr userDrawn="1"/>
        </p:nvSpPr>
        <p:spPr bwMode="auto">
          <a:xfrm>
            <a:off x="9875778" y="6436230"/>
            <a:ext cx="2237315" cy="334099"/>
          </a:xfrm>
          <a:prstGeom prst="rect">
            <a:avLst/>
          </a:prstGeom>
          <a:noFill/>
          <a:ln w="25400" algn="ctr">
            <a:no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algn="r" eaLnBrk="0" fontAlgn="base" hangingPunct="0">
              <a:spcBef>
                <a:spcPct val="0"/>
              </a:spcBef>
              <a:spcAft>
                <a:spcPct val="0"/>
              </a:spcAft>
            </a:pPr>
            <a:r>
              <a:rPr lang="en-GB" altLang="en-US" sz="1600">
                <a:solidFill>
                  <a:schemeClr val="accent5">
                    <a:lumMod val="50000"/>
                  </a:schemeClr>
                </a:solidFill>
                <a:latin typeface="Impact" panose="020B0806030902050204" pitchFamily="34" charset="0"/>
              </a:rPr>
              <a:t>ENJOY,   ENRICH,   ACHIEVE</a:t>
            </a:r>
            <a:endParaRPr lang="en-US" altLang="en-US" sz="1600">
              <a:solidFill>
                <a:schemeClr val="accent5">
                  <a:lumMod val="50000"/>
                </a:schemeClr>
              </a:solidFill>
              <a:latin typeface="Impact" panose="020B0806030902050204" pitchFamily="34" charset="0"/>
            </a:endParaRPr>
          </a:p>
        </p:txBody>
      </p:sp>
      <p:grpSp>
        <p:nvGrpSpPr>
          <p:cNvPr id="4" name="Group 2"/>
          <p:cNvGrpSpPr>
            <a:grpSpLocks/>
          </p:cNvGrpSpPr>
          <p:nvPr userDrawn="1"/>
        </p:nvGrpSpPr>
        <p:grpSpPr bwMode="auto">
          <a:xfrm>
            <a:off x="3174" y="1"/>
            <a:ext cx="12188825" cy="148046"/>
            <a:chOff x="106409613" y="115180665"/>
            <a:chExt cx="7557562" cy="108000"/>
          </a:xfrm>
        </p:grpSpPr>
        <p:sp>
          <p:nvSpPr>
            <p:cNvPr id="5" name="Rectangle 3"/>
            <p:cNvSpPr>
              <a:spLocks noChangeArrowheads="1"/>
            </p:cNvSpPr>
            <p:nvPr/>
          </p:nvSpPr>
          <p:spPr bwMode="auto">
            <a:xfrm>
              <a:off x="110188151" y="115180665"/>
              <a:ext cx="1260000" cy="108000"/>
            </a:xfrm>
            <a:prstGeom prst="rect">
              <a:avLst/>
            </a:prstGeom>
            <a:solidFill>
              <a:srgbClr val="1D9251"/>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6" name="Rectangle 4"/>
            <p:cNvSpPr>
              <a:spLocks noChangeArrowheads="1"/>
            </p:cNvSpPr>
            <p:nvPr/>
          </p:nvSpPr>
          <p:spPr bwMode="auto">
            <a:xfrm>
              <a:off x="111447663" y="115180665"/>
              <a:ext cx="1260000" cy="108000"/>
            </a:xfrm>
            <a:prstGeom prst="rect">
              <a:avLst/>
            </a:prstGeom>
            <a:solidFill>
              <a:srgbClr val="155DA3"/>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7" name="Rectangle 5"/>
            <p:cNvSpPr>
              <a:spLocks noChangeArrowheads="1"/>
            </p:cNvSpPr>
            <p:nvPr/>
          </p:nvSpPr>
          <p:spPr bwMode="auto">
            <a:xfrm>
              <a:off x="112707175" y="115180665"/>
              <a:ext cx="1260000" cy="108000"/>
            </a:xfrm>
            <a:prstGeom prst="rect">
              <a:avLst/>
            </a:prstGeom>
            <a:solidFill>
              <a:srgbClr val="74375E"/>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15" name="Rectangle 6"/>
            <p:cNvSpPr>
              <a:spLocks noChangeArrowheads="1"/>
            </p:cNvSpPr>
            <p:nvPr/>
          </p:nvSpPr>
          <p:spPr bwMode="auto">
            <a:xfrm>
              <a:off x="108928638" y="115180665"/>
              <a:ext cx="1260000" cy="108000"/>
            </a:xfrm>
            <a:prstGeom prst="rect">
              <a:avLst/>
            </a:prstGeom>
            <a:solidFill>
              <a:srgbClr val="F7E93A"/>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16" name="Rectangle 7"/>
            <p:cNvSpPr>
              <a:spLocks noChangeArrowheads="1"/>
            </p:cNvSpPr>
            <p:nvPr/>
          </p:nvSpPr>
          <p:spPr bwMode="auto">
            <a:xfrm>
              <a:off x="107669126" y="115180665"/>
              <a:ext cx="1260000" cy="108000"/>
            </a:xfrm>
            <a:prstGeom prst="rect">
              <a:avLst/>
            </a:prstGeom>
            <a:solidFill>
              <a:srgbClr val="C84548"/>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17" name="Rectangle 8"/>
            <p:cNvSpPr>
              <a:spLocks noChangeArrowheads="1"/>
            </p:cNvSpPr>
            <p:nvPr/>
          </p:nvSpPr>
          <p:spPr bwMode="auto">
            <a:xfrm>
              <a:off x="106409613" y="115180665"/>
              <a:ext cx="1260000" cy="108000"/>
            </a:xfrm>
            <a:prstGeom prst="rect">
              <a:avLst/>
            </a:prstGeom>
            <a:solidFill>
              <a:srgbClr val="871A21"/>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grpSp>
      <p:grpSp>
        <p:nvGrpSpPr>
          <p:cNvPr id="42" name="Group 2"/>
          <p:cNvGrpSpPr>
            <a:grpSpLocks/>
          </p:cNvGrpSpPr>
          <p:nvPr userDrawn="1"/>
        </p:nvGrpSpPr>
        <p:grpSpPr bwMode="auto">
          <a:xfrm>
            <a:off x="0" y="6713129"/>
            <a:ext cx="12192000" cy="144871"/>
            <a:chOff x="106409613" y="115180665"/>
            <a:chExt cx="7557562" cy="108000"/>
          </a:xfrm>
        </p:grpSpPr>
        <p:sp>
          <p:nvSpPr>
            <p:cNvPr id="43" name="Rectangle 3"/>
            <p:cNvSpPr>
              <a:spLocks noChangeArrowheads="1"/>
            </p:cNvSpPr>
            <p:nvPr/>
          </p:nvSpPr>
          <p:spPr bwMode="auto">
            <a:xfrm>
              <a:off x="110188151" y="115180665"/>
              <a:ext cx="1260000" cy="108000"/>
            </a:xfrm>
            <a:prstGeom prst="rect">
              <a:avLst/>
            </a:prstGeom>
            <a:solidFill>
              <a:srgbClr val="1D9251"/>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44" name="Rectangle 4"/>
            <p:cNvSpPr>
              <a:spLocks noChangeArrowheads="1"/>
            </p:cNvSpPr>
            <p:nvPr/>
          </p:nvSpPr>
          <p:spPr bwMode="auto">
            <a:xfrm>
              <a:off x="111447663" y="115180665"/>
              <a:ext cx="1260000" cy="108000"/>
            </a:xfrm>
            <a:prstGeom prst="rect">
              <a:avLst/>
            </a:prstGeom>
            <a:solidFill>
              <a:srgbClr val="155DA3"/>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45" name="Rectangle 5"/>
            <p:cNvSpPr>
              <a:spLocks noChangeArrowheads="1"/>
            </p:cNvSpPr>
            <p:nvPr/>
          </p:nvSpPr>
          <p:spPr bwMode="auto">
            <a:xfrm>
              <a:off x="112707175" y="115180665"/>
              <a:ext cx="1260000" cy="108000"/>
            </a:xfrm>
            <a:prstGeom prst="rect">
              <a:avLst/>
            </a:prstGeom>
            <a:solidFill>
              <a:srgbClr val="74375E"/>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46" name="Rectangle 6"/>
            <p:cNvSpPr>
              <a:spLocks noChangeArrowheads="1"/>
            </p:cNvSpPr>
            <p:nvPr/>
          </p:nvSpPr>
          <p:spPr bwMode="auto">
            <a:xfrm>
              <a:off x="108928638" y="115180665"/>
              <a:ext cx="1260000" cy="108000"/>
            </a:xfrm>
            <a:prstGeom prst="rect">
              <a:avLst/>
            </a:prstGeom>
            <a:solidFill>
              <a:srgbClr val="F7E93A"/>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47" name="Rectangle 7"/>
            <p:cNvSpPr>
              <a:spLocks noChangeArrowheads="1"/>
            </p:cNvSpPr>
            <p:nvPr/>
          </p:nvSpPr>
          <p:spPr bwMode="auto">
            <a:xfrm>
              <a:off x="107669126" y="115180665"/>
              <a:ext cx="1260000" cy="108000"/>
            </a:xfrm>
            <a:prstGeom prst="rect">
              <a:avLst/>
            </a:prstGeom>
            <a:solidFill>
              <a:srgbClr val="C84548"/>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sp>
          <p:nvSpPr>
            <p:cNvPr id="48" name="Rectangle 8"/>
            <p:cNvSpPr>
              <a:spLocks noChangeArrowheads="1"/>
            </p:cNvSpPr>
            <p:nvPr/>
          </p:nvSpPr>
          <p:spPr bwMode="auto">
            <a:xfrm>
              <a:off x="106409613" y="115180665"/>
              <a:ext cx="1260000" cy="108000"/>
            </a:xfrm>
            <a:prstGeom prst="rect">
              <a:avLst/>
            </a:prstGeom>
            <a:solidFill>
              <a:srgbClr val="871A21"/>
            </a:solidFill>
            <a:ln>
              <a:noFill/>
            </a:ln>
            <a:effectLst/>
            <a:extLs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txBody>
            <a:bodyPr vert="horz" wrap="square" lIns="36576" tIns="36576" rIns="36576" bIns="36576"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21391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b="1" kern="1200">
          <a:solidFill>
            <a:srgbClr val="155DA3"/>
          </a:solidFill>
          <a:latin typeface="Tahoma" panose="020B0604030504040204" pitchFamily="34" charset="0"/>
          <a:ea typeface="Tahoma" panose="020B0604030504040204" pitchFamily="34" charset="0"/>
          <a:cs typeface="Tahoma" panose="020B060403050404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871A21"/>
          </a:solidFill>
          <a:latin typeface="Tahoma" panose="020B0604030504040204" pitchFamily="34" charset="0"/>
          <a:ea typeface="Tahoma" panose="020B0604030504040204" pitchFamily="34" charset="0"/>
          <a:cs typeface="Tahoma" panose="020B060403050404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871A21"/>
          </a:solidFill>
          <a:latin typeface="Tahoma" panose="020B0604030504040204" pitchFamily="34" charset="0"/>
          <a:ea typeface="Tahoma" panose="020B0604030504040204" pitchFamily="34" charset="0"/>
          <a:cs typeface="Tahoma" panose="020B060403050404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871A21"/>
          </a:solidFill>
          <a:latin typeface="Tahoma" panose="020B0604030504040204" pitchFamily="34" charset="0"/>
          <a:ea typeface="Tahoma" panose="020B0604030504040204" pitchFamily="34" charset="0"/>
          <a:cs typeface="Tahoma" panose="020B060403050404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871A21"/>
          </a:solidFill>
          <a:latin typeface="Tahoma" panose="020B0604030504040204" pitchFamily="34" charset="0"/>
          <a:ea typeface="Tahoma" panose="020B0604030504040204" pitchFamily="34" charset="0"/>
          <a:cs typeface="Tahoma" panose="020B060403050404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871A21"/>
          </a:solidFill>
          <a:latin typeface="Tahoma" panose="020B0604030504040204" pitchFamily="34" charset="0"/>
          <a:ea typeface="Tahoma" panose="020B0604030504040204" pitchFamily="34" charset="0"/>
          <a:cs typeface="Tahom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61B1E0-046F-4D42-8EBF-0704A80B8CF7}" type="datetimeFigureOut">
              <a:rPr lang="en-GB" smtClean="0"/>
              <a:t>30/09/2022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F9CBC-E4EB-441F-A479-D10FF6555725}" type="slidenum">
              <a:rPr lang="en-GB" smtClean="0"/>
              <a:t>‹#›</a:t>
            </a:fld>
            <a:endParaRPr lang="en-GB"/>
          </a:p>
        </p:txBody>
      </p:sp>
    </p:spTree>
    <p:extLst>
      <p:ext uri="{BB962C8B-B14F-4D97-AF65-F5344CB8AC3E}">
        <p14:creationId xmlns:p14="http://schemas.microsoft.com/office/powerpoint/2010/main" val="17927233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image" Target="../media/image23.png"/><Relationship Id="rId16" Type="http://schemas.openxmlformats.org/officeDocument/2006/relationships/image" Target="../media/image37.png"/><Relationship Id="rId1" Type="http://schemas.openxmlformats.org/officeDocument/2006/relationships/slideLayout" Target="../slideLayouts/slideLayout8.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469893" y="2341563"/>
            <a:ext cx="6119209" cy="1355023"/>
          </a:xfrm>
        </p:spPr>
        <p:txBody>
          <a:bodyPr/>
          <a:lstStyle/>
          <a:p>
            <a:r>
              <a:rPr lang="en-GB" dirty="0"/>
              <a:t>Community Award</a:t>
            </a:r>
            <a:br>
              <a:rPr lang="en-GB" dirty="0"/>
            </a:br>
            <a:r>
              <a:rPr lang="en-GB" dirty="0"/>
              <a:t>Parent Guide</a:t>
            </a:r>
          </a:p>
        </p:txBody>
      </p:sp>
    </p:spTree>
    <p:extLst>
      <p:ext uri="{BB962C8B-B14F-4D97-AF65-F5344CB8AC3E}">
        <p14:creationId xmlns:p14="http://schemas.microsoft.com/office/powerpoint/2010/main" val="1843337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72F8-A180-4428-81C7-09B2FD970255}"/>
              </a:ext>
            </a:extLst>
          </p:cNvPr>
          <p:cNvSpPr>
            <a:spLocks noGrp="1"/>
          </p:cNvSpPr>
          <p:nvPr>
            <p:ph type="title"/>
          </p:nvPr>
        </p:nvSpPr>
        <p:spPr>
          <a:xfrm>
            <a:off x="3019734" y="862162"/>
            <a:ext cx="8437107" cy="889722"/>
          </a:xfrm>
        </p:spPr>
        <p:txBody>
          <a:bodyPr>
            <a:normAutofit/>
          </a:bodyPr>
          <a:lstStyle/>
          <a:p>
            <a:r>
              <a:rPr lang="en-US" sz="3600"/>
              <a:t>Foreword from Mark Farmer, CEO</a:t>
            </a:r>
          </a:p>
        </p:txBody>
      </p:sp>
      <p:sp>
        <p:nvSpPr>
          <p:cNvPr id="3" name="Text Placeholder 2">
            <a:extLst>
              <a:ext uri="{FF2B5EF4-FFF2-40B4-BE49-F238E27FC236}">
                <a16:creationId xmlns:a16="http://schemas.microsoft.com/office/drawing/2014/main" id="{89D2A504-82FC-0A20-50F5-6086A0276DAC}"/>
              </a:ext>
            </a:extLst>
          </p:cNvPr>
          <p:cNvSpPr>
            <a:spLocks noGrp="1"/>
          </p:cNvSpPr>
          <p:nvPr>
            <p:ph type="body" idx="1"/>
          </p:nvPr>
        </p:nvSpPr>
        <p:spPr>
          <a:xfrm>
            <a:off x="329609" y="2209799"/>
            <a:ext cx="9740221" cy="3879855"/>
          </a:xfrm>
        </p:spPr>
        <p:txBody>
          <a:bodyPr vert="horz" lIns="91440" tIns="45720" rIns="91440" bIns="45720" rtlCol="0" anchor="t">
            <a:noAutofit/>
          </a:bodyPr>
          <a:lstStyle/>
          <a:p>
            <a:pPr>
              <a:lnSpc>
                <a:spcPct val="170000"/>
              </a:lnSpc>
            </a:pPr>
            <a:r>
              <a:rPr lang="en-GB" sz="1200" dirty="0">
                <a:latin typeface="+mn-lt"/>
                <a:ea typeface="Tahoma"/>
                <a:cs typeface="Tahoma"/>
              </a:rPr>
              <a:t>I am extremely excited about the launch of our new, trust-wide Community Award programme.  Community is at the heart of what Bridge Academy Trust stands for and we have achieved so much within and across our schools through collaboration, networking and sharing best practice and resources.  All to raise standards for our children and families and to support our staff.</a:t>
            </a:r>
            <a:r>
              <a:rPr lang="en-US" sz="1200" dirty="0">
                <a:latin typeface="+mn-lt"/>
                <a:ea typeface="Tahoma"/>
                <a:cs typeface="Tahoma"/>
              </a:rPr>
              <a:t> </a:t>
            </a:r>
            <a:endParaRPr lang="en-US" sz="1200" dirty="0">
              <a:latin typeface="+mn-lt"/>
            </a:endParaRPr>
          </a:p>
          <a:p>
            <a:pPr>
              <a:lnSpc>
                <a:spcPct val="170000"/>
              </a:lnSpc>
            </a:pPr>
            <a:r>
              <a:rPr lang="en-GB" sz="1200" dirty="0">
                <a:latin typeface="+mn-lt"/>
                <a:ea typeface="Tahoma"/>
                <a:cs typeface="Tahoma"/>
              </a:rPr>
              <a:t>What has been very clear to me since the formulation of our trust is that our children (&amp; adults) are involved in some truly wonderful things outside of school.  We now want to recognise and celebrate the children’s community work, and to encourage and promote more children to get involved in community activities and projects too, and, at the same time, to see what more our local communities can do to support our schools and children too.  Our Local Governing Committees are working on this and much more.</a:t>
            </a:r>
            <a:r>
              <a:rPr lang="en-US" sz="1200" dirty="0">
                <a:latin typeface="+mn-lt"/>
                <a:ea typeface="Tahoma"/>
                <a:cs typeface="Tahoma"/>
              </a:rPr>
              <a:t> </a:t>
            </a:r>
            <a:endParaRPr lang="en-US" sz="1200" dirty="0">
              <a:latin typeface="+mn-lt"/>
            </a:endParaRPr>
          </a:p>
          <a:p>
            <a:pPr>
              <a:lnSpc>
                <a:spcPct val="170000"/>
              </a:lnSpc>
            </a:pPr>
            <a:r>
              <a:rPr lang="en-GB" sz="1200" dirty="0">
                <a:latin typeface="+mn-lt"/>
                <a:ea typeface="Tahoma"/>
                <a:cs typeface="Tahoma"/>
              </a:rPr>
              <a:t>Please read through what our new award is all about and help us to promote this and to celebrate the fantastic community work that our children are involved in.</a:t>
            </a:r>
            <a:r>
              <a:rPr lang="en-US" sz="1200" dirty="0">
                <a:latin typeface="+mn-lt"/>
                <a:ea typeface="Tahoma"/>
                <a:cs typeface="Tahoma"/>
              </a:rPr>
              <a:t> </a:t>
            </a:r>
            <a:endParaRPr lang="en-US" sz="1200" dirty="0">
              <a:latin typeface="+mn-lt"/>
            </a:endParaRPr>
          </a:p>
          <a:p>
            <a:br>
              <a:rPr lang="en-US" sz="1200" dirty="0">
                <a:latin typeface="+mn-lt"/>
              </a:rPr>
            </a:br>
            <a:r>
              <a:rPr lang="en-GB" sz="1200" b="1" dirty="0">
                <a:latin typeface="+mn-lt"/>
                <a:ea typeface="Tahoma"/>
                <a:cs typeface="Tahoma"/>
              </a:rPr>
              <a:t>Mark Farmer</a:t>
            </a:r>
            <a:br>
              <a:rPr lang="en-GB" sz="1200" dirty="0">
                <a:latin typeface="+mn-lt"/>
              </a:rPr>
            </a:br>
            <a:r>
              <a:rPr lang="en-GB" sz="1200" dirty="0">
                <a:latin typeface="+mn-lt"/>
                <a:ea typeface="Tahoma"/>
                <a:cs typeface="Tahoma"/>
              </a:rPr>
              <a:t>CEO</a:t>
            </a:r>
            <a:r>
              <a:rPr lang="en-US" sz="1200" dirty="0">
                <a:latin typeface="+mn-lt"/>
                <a:ea typeface="Tahoma"/>
                <a:cs typeface="Tahoma"/>
              </a:rPr>
              <a:t> </a:t>
            </a:r>
            <a:endParaRPr lang="en-US" sz="1200" dirty="0">
              <a:latin typeface="+mn-lt"/>
            </a:endParaRPr>
          </a:p>
          <a:p>
            <a:r>
              <a:rPr lang="en-GB" sz="1200" dirty="0">
                <a:latin typeface="Tahoma"/>
                <a:ea typeface="Tahoma"/>
                <a:cs typeface="Tahoma"/>
              </a:rPr>
              <a:t> </a:t>
            </a:r>
            <a:r>
              <a:rPr lang="en-US" sz="1200" dirty="0">
                <a:latin typeface="Tahoma"/>
                <a:ea typeface="Tahoma"/>
                <a:cs typeface="Tahoma"/>
              </a:rPr>
              <a:t> </a:t>
            </a:r>
            <a:endParaRPr lang="en-US" sz="1200" dirty="0"/>
          </a:p>
        </p:txBody>
      </p:sp>
      <p:pic>
        <p:nvPicPr>
          <p:cNvPr id="1026" name="Picture 2">
            <a:extLst>
              <a:ext uri="{FF2B5EF4-FFF2-40B4-BE49-F238E27FC236}">
                <a16:creationId xmlns:a16="http://schemas.microsoft.com/office/drawing/2014/main" id="{3CDF4A01-BCF3-4B58-B2F4-5BC8FCC95B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952" r="8495"/>
          <a:stretch>
            <a:fillRect/>
          </a:stretch>
        </p:blipFill>
        <p:spPr bwMode="auto">
          <a:xfrm>
            <a:off x="10389089" y="2890520"/>
            <a:ext cx="1147762" cy="1441450"/>
          </a:xfrm>
          <a:prstGeom prst="rect">
            <a:avLst/>
          </a:prstGeom>
          <a:noFill/>
          <a:ln w="57150" algn="ctr">
            <a:solidFill>
              <a:srgbClr val="1D9251"/>
            </a:solidFill>
            <a:round/>
            <a:headEnd/>
            <a:tailEnd/>
          </a:ln>
          <a:effectLst>
            <a:outerShdw blurRad="292100" dist="139700" dir="2700000" algn="ctr" rotWithShape="0">
              <a:srgbClr val="000000">
                <a:alpha val="64999"/>
              </a:srgbClr>
            </a:outerShdw>
          </a:effectLst>
          <a:extLst>
            <a:ext uri="{909E8E84-426E-40DD-AFC4-6F175D3DCCD1}">
              <a14:hiddenFill xmlns:a14="http://schemas.microsoft.com/office/drawing/2010/main">
                <a:solidFill>
                  <a:srgbClr val="74375E"/>
                </a:solidFill>
              </a14:hiddenFill>
            </a:ext>
          </a:extLst>
        </p:spPr>
      </p:pic>
    </p:spTree>
    <p:extLst>
      <p:ext uri="{BB962C8B-B14F-4D97-AF65-F5344CB8AC3E}">
        <p14:creationId xmlns:p14="http://schemas.microsoft.com/office/powerpoint/2010/main" val="33068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89719-A9D9-498C-AF94-175D1618A980}"/>
              </a:ext>
            </a:extLst>
          </p:cNvPr>
          <p:cNvSpPr>
            <a:spLocks noGrp="1"/>
          </p:cNvSpPr>
          <p:nvPr>
            <p:ph type="title"/>
          </p:nvPr>
        </p:nvSpPr>
        <p:spPr/>
        <p:txBody>
          <a:bodyPr/>
          <a:lstStyle/>
          <a:p>
            <a:r>
              <a:rPr lang="en-GB" dirty="0"/>
              <a:t>What is the Bridge Academy Community Award?</a:t>
            </a:r>
          </a:p>
        </p:txBody>
      </p:sp>
      <p:sp>
        <p:nvSpPr>
          <p:cNvPr id="3" name="Text Placeholder 2">
            <a:extLst>
              <a:ext uri="{FF2B5EF4-FFF2-40B4-BE49-F238E27FC236}">
                <a16:creationId xmlns:a16="http://schemas.microsoft.com/office/drawing/2014/main" id="{A9DC001F-4706-4398-88EB-E2E12247E6B9}"/>
              </a:ext>
            </a:extLst>
          </p:cNvPr>
          <p:cNvSpPr>
            <a:spLocks noGrp="1"/>
          </p:cNvSpPr>
          <p:nvPr>
            <p:ph type="body" sz="quarter" idx="13"/>
          </p:nvPr>
        </p:nvSpPr>
        <p:spPr>
          <a:xfrm>
            <a:off x="3389745" y="2346036"/>
            <a:ext cx="8269027" cy="4054764"/>
          </a:xfrm>
        </p:spPr>
        <p:txBody>
          <a:bodyPr>
            <a:normAutofit fontScale="70000" lnSpcReduction="20000"/>
          </a:bodyPr>
          <a:lstStyle/>
          <a:p>
            <a:pPr marL="342900" indent="-342900" algn="l">
              <a:lnSpc>
                <a:spcPct val="170000"/>
              </a:lnSpc>
              <a:buFont typeface="Arial" panose="020B0604020202020204" pitchFamily="34" charset="0"/>
              <a:buChar char="•"/>
            </a:pPr>
            <a:r>
              <a:rPr lang="en-GB" sz="2200" dirty="0"/>
              <a:t>This is recognition award to encourage all our pupils across all our schools to get involved in their local communities by completing community spirited tasks.</a:t>
            </a:r>
          </a:p>
          <a:p>
            <a:pPr marL="342900" indent="-342900" algn="l">
              <a:lnSpc>
                <a:spcPct val="170000"/>
              </a:lnSpc>
              <a:buFont typeface="Arial" panose="020B0604020202020204" pitchFamily="34" charset="0"/>
              <a:buChar char="•"/>
            </a:pPr>
            <a:r>
              <a:rPr lang="en-GB" sz="2200" dirty="0"/>
              <a:t>Your child’s school will provide a list of tasks to be completed, but we’d also love to hear about other community spirited things that they have been involved in outside of school.</a:t>
            </a:r>
          </a:p>
          <a:p>
            <a:pPr marL="342900" indent="-342900" algn="l">
              <a:lnSpc>
                <a:spcPct val="170000"/>
              </a:lnSpc>
              <a:buFont typeface="Arial" panose="020B0604020202020204" pitchFamily="34" charset="0"/>
              <a:buChar char="•"/>
            </a:pPr>
            <a:r>
              <a:rPr lang="en-GB" sz="2200" dirty="0"/>
              <a:t>There are 2 stages per year group that will take place over the course of the academic year, with 6 different tasks in each stage.</a:t>
            </a:r>
          </a:p>
          <a:p>
            <a:pPr marL="342900" indent="-342900" algn="l">
              <a:lnSpc>
                <a:spcPct val="170000"/>
              </a:lnSpc>
              <a:buFont typeface="Arial" panose="020B0604020202020204" pitchFamily="34" charset="0"/>
              <a:buChar char="•"/>
            </a:pPr>
            <a:r>
              <a:rPr lang="en-GB" sz="2200" dirty="0"/>
              <a:t>Children will be awarded a badge for each stage successfully completed.</a:t>
            </a:r>
          </a:p>
          <a:p>
            <a:pPr marL="342900" indent="-342900" algn="l">
              <a:lnSpc>
                <a:spcPct val="170000"/>
              </a:lnSpc>
              <a:buFont typeface="Arial" panose="020B0604020202020204" pitchFamily="34" charset="0"/>
              <a:buChar char="•"/>
            </a:pPr>
            <a:r>
              <a:rPr lang="en-GB" sz="2200" dirty="0"/>
              <a:t>For those children who go above and beyond, there is the opportunity to be nominated for a silver badge and goody bag and one pupil per school will also  go on to receive a gold badge and £100 towards a community project of their choice.</a:t>
            </a:r>
          </a:p>
          <a:p>
            <a:pPr algn="l">
              <a:lnSpc>
                <a:spcPct val="170000"/>
              </a:lnSpc>
            </a:pPr>
            <a:endParaRPr lang="en-GB" sz="2400" dirty="0"/>
          </a:p>
        </p:txBody>
      </p:sp>
    </p:spTree>
    <p:extLst>
      <p:ext uri="{BB962C8B-B14F-4D97-AF65-F5344CB8AC3E}">
        <p14:creationId xmlns:p14="http://schemas.microsoft.com/office/powerpoint/2010/main" val="203323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64B2387-C997-4715-A90E-3A05C49DD880}"/>
              </a:ext>
            </a:extLst>
          </p:cNvPr>
          <p:cNvSpPr>
            <a:spLocks noGrp="1"/>
          </p:cNvSpPr>
          <p:nvPr>
            <p:ph type="body" sz="half" idx="2"/>
          </p:nvPr>
        </p:nvSpPr>
        <p:spPr>
          <a:xfrm>
            <a:off x="682389" y="4690804"/>
            <a:ext cx="10887177" cy="1854376"/>
          </a:xfrm>
        </p:spPr>
        <p:txBody>
          <a:bodyPr vert="horz" lIns="91440" tIns="45720" rIns="91440" bIns="45720" rtlCol="0" anchor="t">
            <a:noAutofit/>
          </a:bodyPr>
          <a:lstStyle/>
          <a:p>
            <a:pPr marL="685800" indent="-685800">
              <a:lnSpc>
                <a:spcPct val="100000"/>
              </a:lnSpc>
              <a:buFont typeface="Arial" panose="020B0604020202020204" pitchFamily="34" charset="0"/>
              <a:buChar char="•"/>
            </a:pPr>
            <a:r>
              <a:rPr lang="en-GB" sz="1400" dirty="0">
                <a:latin typeface="Tahoma"/>
                <a:ea typeface="Tahoma"/>
                <a:cs typeface="Tahoma"/>
              </a:rPr>
              <a:t>Each Year group will have its own set of badges to allow for the award to follow the child through their school life </a:t>
            </a:r>
            <a:endParaRPr lang="en-GB" sz="1400" dirty="0"/>
          </a:p>
          <a:p>
            <a:pPr marL="685800" indent="-685800" algn="l">
              <a:lnSpc>
                <a:spcPct val="100000"/>
              </a:lnSpc>
              <a:buFont typeface="Arial" panose="020B0604020202020204" pitchFamily="34" charset="0"/>
              <a:buChar char="•"/>
            </a:pPr>
            <a:r>
              <a:rPr lang="en-GB" sz="1400" dirty="0">
                <a:latin typeface="Tahoma"/>
                <a:ea typeface="Tahoma"/>
                <a:cs typeface="Tahoma"/>
              </a:rPr>
              <a:t>Badges will be the colours of the rainbow to inspire children to collect all 7 colours throughout their primary school life</a:t>
            </a:r>
          </a:p>
          <a:p>
            <a:pPr marL="685800" indent="-685800" algn="l">
              <a:lnSpc>
                <a:spcPct val="100000"/>
              </a:lnSpc>
              <a:buFont typeface="Arial" panose="020B0604020202020204" pitchFamily="34" charset="0"/>
              <a:buChar char="•"/>
            </a:pPr>
            <a:r>
              <a:rPr lang="en-GB" sz="1400" dirty="0">
                <a:latin typeface="Tahoma"/>
                <a:ea typeface="Tahoma"/>
                <a:cs typeface="Tahoma"/>
              </a:rPr>
              <a:t>There will be 2 stages to complete each academic year</a:t>
            </a:r>
          </a:p>
          <a:p>
            <a:pPr marL="685800" indent="-685800">
              <a:lnSpc>
                <a:spcPct val="100000"/>
              </a:lnSpc>
              <a:buFont typeface="Arial" panose="020B0604020202020204" pitchFamily="34" charset="0"/>
              <a:buChar char="•"/>
            </a:pPr>
            <a:r>
              <a:rPr lang="en-GB" sz="1400" dirty="0">
                <a:latin typeface="Tahoma"/>
                <a:ea typeface="Tahoma"/>
                <a:cs typeface="Tahoma"/>
              </a:rPr>
              <a:t>For those who go above and beyond there is the chance to be nominated for silver badge plus a goody bag, with one silver award </a:t>
            </a:r>
            <a:r>
              <a:rPr lang="en-GB" sz="1400" dirty="0" err="1">
                <a:latin typeface="Tahoma"/>
                <a:ea typeface="Tahoma"/>
                <a:cs typeface="Tahoma"/>
              </a:rPr>
              <a:t>availble</a:t>
            </a:r>
            <a:r>
              <a:rPr lang="en-GB" sz="1400" dirty="0">
                <a:latin typeface="Tahoma"/>
                <a:ea typeface="Tahoma"/>
                <a:cs typeface="Tahoma"/>
              </a:rPr>
              <a:t> per class. </a:t>
            </a:r>
            <a:endParaRPr lang="en-GB" sz="1400" dirty="0"/>
          </a:p>
          <a:p>
            <a:pPr marL="685800" indent="-685800">
              <a:lnSpc>
                <a:spcPct val="100000"/>
              </a:lnSpc>
              <a:buFont typeface="Arial" panose="020B0604020202020204" pitchFamily="34" charset="0"/>
              <a:buChar char="•"/>
            </a:pPr>
            <a:r>
              <a:rPr lang="en-GB" sz="1400" dirty="0">
                <a:latin typeface="Tahoma"/>
                <a:ea typeface="Tahoma"/>
                <a:cs typeface="Tahoma"/>
              </a:rPr>
              <a:t>One child per school will receive a gold badge and £100 towards a community project of their choice</a:t>
            </a:r>
          </a:p>
        </p:txBody>
      </p:sp>
      <p:pic>
        <p:nvPicPr>
          <p:cNvPr id="41" name="Picture 40">
            <a:extLst>
              <a:ext uri="{FF2B5EF4-FFF2-40B4-BE49-F238E27FC236}">
                <a16:creationId xmlns:a16="http://schemas.microsoft.com/office/drawing/2014/main" id="{FF361FAF-AD18-4AC5-A7AC-5E1D1E2E7418}"/>
              </a:ext>
            </a:extLst>
          </p:cNvPr>
          <p:cNvPicPr>
            <a:picLocks noChangeAspect="1"/>
          </p:cNvPicPr>
          <p:nvPr/>
        </p:nvPicPr>
        <p:blipFill>
          <a:blip r:embed="rId2"/>
          <a:stretch>
            <a:fillRect/>
          </a:stretch>
        </p:blipFill>
        <p:spPr>
          <a:xfrm>
            <a:off x="5538418" y="2462751"/>
            <a:ext cx="1216391" cy="942392"/>
          </a:xfrm>
          <a:prstGeom prst="rect">
            <a:avLst/>
          </a:prstGeom>
        </p:spPr>
      </p:pic>
      <p:grpSp>
        <p:nvGrpSpPr>
          <p:cNvPr id="19" name="Group 2">
            <a:extLst>
              <a:ext uri="{FF2B5EF4-FFF2-40B4-BE49-F238E27FC236}">
                <a16:creationId xmlns:a16="http://schemas.microsoft.com/office/drawing/2014/main" id="{643E09D5-B2A6-4EC9-8203-9043C66B2EB1}"/>
              </a:ext>
            </a:extLst>
          </p:cNvPr>
          <p:cNvGrpSpPr>
            <a:grpSpLocks/>
          </p:cNvGrpSpPr>
          <p:nvPr/>
        </p:nvGrpSpPr>
        <p:grpSpPr bwMode="auto">
          <a:xfrm>
            <a:off x="3149221" y="312821"/>
            <a:ext cx="5953512" cy="3027979"/>
            <a:chOff x="105222619" y="102934433"/>
            <a:chExt cx="10001991" cy="5187637"/>
          </a:xfrm>
        </p:grpSpPr>
        <p:pic>
          <p:nvPicPr>
            <p:cNvPr id="2051" name="Picture 3">
              <a:extLst>
                <a:ext uri="{FF2B5EF4-FFF2-40B4-BE49-F238E27FC236}">
                  <a16:creationId xmlns:a16="http://schemas.microsoft.com/office/drawing/2014/main" id="{B21E8943-EF36-4930-8D58-CD733FE47D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1068" b="1068"/>
            <a:stretch>
              <a:fillRect/>
            </a:stretch>
          </p:blipFill>
          <p:spPr bwMode="auto">
            <a:xfrm>
              <a:off x="108314418" y="104464086"/>
              <a:ext cx="1288765" cy="1261235"/>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52" name="Picture 4">
              <a:extLst>
                <a:ext uri="{FF2B5EF4-FFF2-40B4-BE49-F238E27FC236}">
                  <a16:creationId xmlns:a16="http://schemas.microsoft.com/office/drawing/2014/main" id="{F4A84455-FD60-41FF-ADA7-15736751FC1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1523" b="1523"/>
            <a:stretch>
              <a:fillRect/>
            </a:stretch>
          </p:blipFill>
          <p:spPr bwMode="auto">
            <a:xfrm>
              <a:off x="110843377" y="104466486"/>
              <a:ext cx="1295904" cy="1256435"/>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53" name="Picture 5">
              <a:extLst>
                <a:ext uri="{FF2B5EF4-FFF2-40B4-BE49-F238E27FC236}">
                  <a16:creationId xmlns:a16="http://schemas.microsoft.com/office/drawing/2014/main" id="{E36FE482-89B1-4820-8ABE-95331A656A8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259" r="259"/>
            <a:stretch>
              <a:fillRect/>
            </a:stretch>
          </p:blipFill>
          <p:spPr bwMode="auto">
            <a:xfrm>
              <a:off x="111990694" y="105495168"/>
              <a:ext cx="1241439" cy="1247912"/>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54" name="Picture 6">
              <a:extLst>
                <a:ext uri="{FF2B5EF4-FFF2-40B4-BE49-F238E27FC236}">
                  <a16:creationId xmlns:a16="http://schemas.microsoft.com/office/drawing/2014/main" id="{47A3A714-4BAC-46BB-91F1-C4719EF6F45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t="1973" b="1973"/>
            <a:stretch>
              <a:fillRect/>
            </a:stretch>
          </p:blipFill>
          <p:spPr bwMode="auto">
            <a:xfrm>
              <a:off x="112689086" y="106797556"/>
              <a:ext cx="1306781" cy="1255218"/>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55" name="Picture 7">
              <a:extLst>
                <a:ext uri="{FF2B5EF4-FFF2-40B4-BE49-F238E27FC236}">
                  <a16:creationId xmlns:a16="http://schemas.microsoft.com/office/drawing/2014/main" id="{C6E1EE85-6BDA-4A72-8C90-CB297DCFE2F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t="871" b="871"/>
            <a:stretch>
              <a:fillRect/>
            </a:stretch>
          </p:blipFill>
          <p:spPr bwMode="auto">
            <a:xfrm>
              <a:off x="107109573" y="105476439"/>
              <a:ext cx="1302050" cy="1285368"/>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56" name="Picture 8">
              <a:extLst>
                <a:ext uri="{FF2B5EF4-FFF2-40B4-BE49-F238E27FC236}">
                  <a16:creationId xmlns:a16="http://schemas.microsoft.com/office/drawing/2014/main" id="{B8904B52-E777-4992-AA8E-099389B0D15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73" r="73"/>
            <a:stretch>
              <a:fillRect/>
            </a:stretch>
          </p:blipFill>
          <p:spPr bwMode="auto">
            <a:xfrm>
              <a:off x="107088895" y="103811767"/>
              <a:ext cx="1447672" cy="1443022"/>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57" name="Picture 9">
              <a:extLst>
                <a:ext uri="{FF2B5EF4-FFF2-40B4-BE49-F238E27FC236}">
                  <a16:creationId xmlns:a16="http://schemas.microsoft.com/office/drawing/2014/main" id="{3E096F8D-6C6F-4329-9F47-99BC50EB273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1669" b="1669"/>
            <a:stretch>
              <a:fillRect/>
            </a:stretch>
          </p:blipFill>
          <p:spPr bwMode="auto">
            <a:xfrm>
              <a:off x="106537793" y="106756490"/>
              <a:ext cx="1383538" cy="1337350"/>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58" name="Picture 10">
              <a:extLst>
                <a:ext uri="{FF2B5EF4-FFF2-40B4-BE49-F238E27FC236}">
                  <a16:creationId xmlns:a16="http://schemas.microsoft.com/office/drawing/2014/main" id="{AAB20E85-09EB-4B6E-B420-6A411DE18BD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961" b="961"/>
            <a:stretch>
              <a:fillRect/>
            </a:stretch>
          </p:blipFill>
          <p:spPr bwMode="auto">
            <a:xfrm>
              <a:off x="105856278" y="105102643"/>
              <a:ext cx="1469321" cy="1441071"/>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59" name="Picture 11">
              <a:extLst>
                <a:ext uri="{FF2B5EF4-FFF2-40B4-BE49-F238E27FC236}">
                  <a16:creationId xmlns:a16="http://schemas.microsoft.com/office/drawing/2014/main" id="{206DB9F0-DF9B-47B2-97D5-CE2A8283095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t="426" b="426"/>
            <a:stretch>
              <a:fillRect/>
            </a:stretch>
          </p:blipFill>
          <p:spPr bwMode="auto">
            <a:xfrm>
              <a:off x="105222619" y="106591798"/>
              <a:ext cx="1550674" cy="1530272"/>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60" name="Picture 12">
              <a:extLst>
                <a:ext uri="{FF2B5EF4-FFF2-40B4-BE49-F238E27FC236}">
                  <a16:creationId xmlns:a16="http://schemas.microsoft.com/office/drawing/2014/main" id="{97FBED2B-45C7-4631-97FA-735F8D97051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t="2708" b="2708"/>
            <a:stretch>
              <a:fillRect/>
            </a:stretch>
          </p:blipFill>
          <p:spPr bwMode="auto">
            <a:xfrm>
              <a:off x="109590056" y="104262901"/>
              <a:ext cx="1311069" cy="1234255"/>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61" name="Picture 13">
              <a:extLst>
                <a:ext uri="{FF2B5EF4-FFF2-40B4-BE49-F238E27FC236}">
                  <a16:creationId xmlns:a16="http://schemas.microsoft.com/office/drawing/2014/main" id="{ECD06E9D-B88A-451C-BF36-2A8F4013D43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2037" r="-1332"/>
            <a:stretch>
              <a:fillRect/>
            </a:stretch>
          </p:blipFill>
          <p:spPr bwMode="auto">
            <a:xfrm>
              <a:off x="109467111" y="102934433"/>
              <a:ext cx="1556958" cy="1499152"/>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62" name="Picture 14">
              <a:extLst>
                <a:ext uri="{FF2B5EF4-FFF2-40B4-BE49-F238E27FC236}">
                  <a16:creationId xmlns:a16="http://schemas.microsoft.com/office/drawing/2014/main" id="{023F367D-302B-45A0-B13F-92D2473566E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t="-1270" b="2412"/>
            <a:stretch>
              <a:fillRect/>
            </a:stretch>
          </p:blipFill>
          <p:spPr bwMode="auto">
            <a:xfrm>
              <a:off x="111745499" y="103785380"/>
              <a:ext cx="1513080" cy="1495796"/>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63" name="Picture 15">
              <a:extLst>
                <a:ext uri="{FF2B5EF4-FFF2-40B4-BE49-F238E27FC236}">
                  <a16:creationId xmlns:a16="http://schemas.microsoft.com/office/drawing/2014/main" id="{FD74F4B5-4189-417C-A8FE-382E2AD45F4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t="218" b="218"/>
            <a:stretch>
              <a:fillRect/>
            </a:stretch>
          </p:blipFill>
          <p:spPr bwMode="auto">
            <a:xfrm>
              <a:off x="113762622" y="106629130"/>
              <a:ext cx="1461988" cy="1455608"/>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pic>
          <p:nvPicPr>
            <p:cNvPr id="2064" name="Picture 16">
              <a:extLst>
                <a:ext uri="{FF2B5EF4-FFF2-40B4-BE49-F238E27FC236}">
                  <a16:creationId xmlns:a16="http://schemas.microsoft.com/office/drawing/2014/main" id="{17BDCF66-3E15-4B8C-B1FB-D9D08BADA6F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t="-3082" b="1891"/>
            <a:stretch>
              <a:fillRect/>
            </a:stretch>
          </p:blipFill>
          <p:spPr bwMode="auto">
            <a:xfrm>
              <a:off x="113014365" y="105065999"/>
              <a:ext cx="1496514" cy="1514358"/>
            </a:xfrm>
            <a:prstGeom prst="rect">
              <a:avLst/>
            </a:prstGeom>
            <a:noFill/>
            <a:ln>
              <a:noFill/>
            </a:ln>
            <a:effectLst/>
            <a:extLst>
              <a:ext uri="{909E8E84-426E-40DD-AFC4-6F175D3DCCD1}">
                <a14:hiddenFill xmlns:a14="http://schemas.microsoft.com/office/drawing/2010/main">
                  <a:solidFill>
                    <a:srgbClr val="74375E"/>
                  </a:solidFill>
                </a14:hiddenFill>
              </a:ext>
              <a:ext uri="{91240B29-F687-4F45-9708-019B960494DF}">
                <a14:hiddenLine xmlns:a14="http://schemas.microsoft.com/office/drawing/2010/main" w="25400" algn="ctr">
                  <a:solidFill>
                    <a:srgbClr val="155DA3"/>
                  </a:solidFill>
                  <a:miter lim="800000"/>
                  <a:headEnd/>
                  <a:tailEnd/>
                </a14:hiddenLine>
              </a:ext>
              <a:ext uri="{AF507438-7753-43E0-B8FC-AC1667EBCBE1}">
                <a14:hiddenEffects xmlns:a14="http://schemas.microsoft.com/office/drawing/2010/main">
                  <a:effectLst>
                    <a:outerShdw dist="35921" dir="2700000" algn="ctr" rotWithShape="0">
                      <a:srgbClr val="155DA3"/>
                    </a:outerShdw>
                  </a:effectLst>
                </a14:hiddenEffects>
              </a:ext>
            </a:extLst>
          </p:spPr>
        </p:pic>
      </p:grpSp>
      <p:pic>
        <p:nvPicPr>
          <p:cNvPr id="6" name="Picture 5">
            <a:extLst>
              <a:ext uri="{FF2B5EF4-FFF2-40B4-BE49-F238E27FC236}">
                <a16:creationId xmlns:a16="http://schemas.microsoft.com/office/drawing/2014/main" id="{C875A325-617C-4CAA-808A-692F74738587}"/>
              </a:ext>
            </a:extLst>
          </p:cNvPr>
          <p:cNvPicPr>
            <a:picLocks noChangeAspect="1"/>
          </p:cNvPicPr>
          <p:nvPr/>
        </p:nvPicPr>
        <p:blipFill>
          <a:blip r:embed="rId17"/>
          <a:stretch>
            <a:fillRect/>
          </a:stretch>
        </p:blipFill>
        <p:spPr>
          <a:xfrm>
            <a:off x="5550769" y="3558451"/>
            <a:ext cx="1206248" cy="979044"/>
          </a:xfrm>
          <a:prstGeom prst="rect">
            <a:avLst/>
          </a:prstGeom>
        </p:spPr>
      </p:pic>
    </p:spTree>
    <p:extLst>
      <p:ext uri="{BB962C8B-B14F-4D97-AF65-F5344CB8AC3E}">
        <p14:creationId xmlns:p14="http://schemas.microsoft.com/office/powerpoint/2010/main" val="3141776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01A32-A595-4EB1-BE04-D8A59B47083C}"/>
              </a:ext>
            </a:extLst>
          </p:cNvPr>
          <p:cNvSpPr>
            <a:spLocks noGrp="1"/>
          </p:cNvSpPr>
          <p:nvPr>
            <p:ph type="title"/>
          </p:nvPr>
        </p:nvSpPr>
        <p:spPr/>
        <p:txBody>
          <a:bodyPr>
            <a:normAutofit fontScale="90000"/>
          </a:bodyPr>
          <a:lstStyle/>
          <a:p>
            <a:r>
              <a:rPr lang="en-GB" dirty="0">
                <a:latin typeface="Tahoma"/>
                <a:ea typeface="Tahoma"/>
                <a:cs typeface="Tahoma"/>
              </a:rPr>
              <a:t>Completing Tasks for Each Stage</a:t>
            </a:r>
            <a:endParaRPr lang="en-GB" dirty="0"/>
          </a:p>
        </p:txBody>
      </p:sp>
      <p:sp>
        <p:nvSpPr>
          <p:cNvPr id="3" name="Text Placeholder 2">
            <a:extLst>
              <a:ext uri="{FF2B5EF4-FFF2-40B4-BE49-F238E27FC236}">
                <a16:creationId xmlns:a16="http://schemas.microsoft.com/office/drawing/2014/main" id="{9156B862-8AED-4600-813E-EEFEBCEDB55A}"/>
              </a:ext>
            </a:extLst>
          </p:cNvPr>
          <p:cNvSpPr>
            <a:spLocks noGrp="1"/>
          </p:cNvSpPr>
          <p:nvPr>
            <p:ph type="body" idx="1"/>
          </p:nvPr>
        </p:nvSpPr>
        <p:spPr>
          <a:xfrm>
            <a:off x="6450058" y="1812851"/>
            <a:ext cx="4865813" cy="4278237"/>
          </a:xfrm>
        </p:spPr>
        <p:txBody>
          <a:bodyPr vert="horz" lIns="91440" tIns="45720" rIns="91440" bIns="45720" rtlCol="0" anchor="t">
            <a:normAutofit fontScale="92500"/>
          </a:bodyPr>
          <a:lstStyle/>
          <a:p>
            <a:pPr>
              <a:lnSpc>
                <a:spcPct val="120000"/>
              </a:lnSpc>
            </a:pPr>
            <a:r>
              <a:rPr lang="en-GB" sz="2000" dirty="0">
                <a:latin typeface="Tahoma"/>
                <a:ea typeface="Tahoma"/>
                <a:cs typeface="Tahoma"/>
              </a:rPr>
              <a:t>Here is an example of the task list. There is one per year group with tasks for each area and stage. Children need to complete one per area to achieve their stage. </a:t>
            </a:r>
            <a:endParaRPr lang="en-US" dirty="0"/>
          </a:p>
          <a:p>
            <a:pPr>
              <a:lnSpc>
                <a:spcPct val="120000"/>
              </a:lnSpc>
            </a:pPr>
            <a:endParaRPr lang="en-GB" sz="2000" dirty="0"/>
          </a:p>
          <a:p>
            <a:pPr>
              <a:lnSpc>
                <a:spcPct val="120000"/>
              </a:lnSpc>
            </a:pPr>
            <a:r>
              <a:rPr lang="en-GB" sz="2000" dirty="0">
                <a:latin typeface="Tahoma"/>
                <a:ea typeface="Tahoma"/>
                <a:cs typeface="Tahoma"/>
              </a:rPr>
              <a:t>This is guide for tasks that can be completed in order to achieve the award. However, if children have other ideas that fit into an area, they are more than welcome to complete and document these as part of their journey. </a:t>
            </a:r>
            <a:endParaRPr lang="en-GB" sz="2000" dirty="0"/>
          </a:p>
        </p:txBody>
      </p:sp>
      <p:pic>
        <p:nvPicPr>
          <p:cNvPr id="4" name="Picture 4" descr="Table&#10;&#10;Description automatically generated">
            <a:extLst>
              <a:ext uri="{FF2B5EF4-FFF2-40B4-BE49-F238E27FC236}">
                <a16:creationId xmlns:a16="http://schemas.microsoft.com/office/drawing/2014/main" id="{8BEE8DC1-9D2F-2096-02C1-61990F40409C}"/>
              </a:ext>
            </a:extLst>
          </p:cNvPr>
          <p:cNvPicPr>
            <a:picLocks noChangeAspect="1"/>
          </p:cNvPicPr>
          <p:nvPr/>
        </p:nvPicPr>
        <p:blipFill rotWithShape="1">
          <a:blip r:embed="rId2"/>
          <a:srcRect t="14108" r="-218"/>
          <a:stretch/>
        </p:blipFill>
        <p:spPr>
          <a:xfrm>
            <a:off x="521918" y="1936488"/>
            <a:ext cx="5196233" cy="4680488"/>
          </a:xfrm>
          <a:prstGeom prst="rect">
            <a:avLst/>
          </a:prstGeom>
        </p:spPr>
      </p:pic>
    </p:spTree>
    <p:extLst>
      <p:ext uri="{BB962C8B-B14F-4D97-AF65-F5344CB8AC3E}">
        <p14:creationId xmlns:p14="http://schemas.microsoft.com/office/powerpoint/2010/main" val="1779896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01A32-A595-4EB1-BE04-D8A59B47083C}"/>
              </a:ext>
            </a:extLst>
          </p:cNvPr>
          <p:cNvSpPr>
            <a:spLocks noGrp="1"/>
          </p:cNvSpPr>
          <p:nvPr>
            <p:ph type="title"/>
          </p:nvPr>
        </p:nvSpPr>
        <p:spPr/>
        <p:txBody>
          <a:bodyPr>
            <a:normAutofit fontScale="90000"/>
          </a:bodyPr>
          <a:lstStyle/>
          <a:p>
            <a:r>
              <a:rPr lang="en-GB"/>
              <a:t>Documenting tasks for each primary stage</a:t>
            </a:r>
          </a:p>
        </p:txBody>
      </p:sp>
      <p:sp>
        <p:nvSpPr>
          <p:cNvPr id="3" name="Text Placeholder 2">
            <a:extLst>
              <a:ext uri="{FF2B5EF4-FFF2-40B4-BE49-F238E27FC236}">
                <a16:creationId xmlns:a16="http://schemas.microsoft.com/office/drawing/2014/main" id="{9156B862-8AED-4600-813E-EEFEBCEDB55A}"/>
              </a:ext>
            </a:extLst>
          </p:cNvPr>
          <p:cNvSpPr>
            <a:spLocks noGrp="1"/>
          </p:cNvSpPr>
          <p:nvPr>
            <p:ph type="body" idx="1"/>
          </p:nvPr>
        </p:nvSpPr>
        <p:spPr>
          <a:xfrm>
            <a:off x="3640183" y="2041451"/>
            <a:ext cx="8018588" cy="4173462"/>
          </a:xfrm>
        </p:spPr>
        <p:txBody>
          <a:bodyPr vert="horz" lIns="91440" tIns="45720" rIns="91440" bIns="45720" rtlCol="0" anchor="t">
            <a:normAutofit fontScale="92500" lnSpcReduction="20000"/>
          </a:bodyPr>
          <a:lstStyle/>
          <a:p>
            <a:pPr>
              <a:lnSpc>
                <a:spcPct val="120000"/>
              </a:lnSpc>
            </a:pPr>
            <a:r>
              <a:rPr lang="en-GB" sz="2000" dirty="0">
                <a:latin typeface="Tahoma"/>
                <a:ea typeface="Tahoma"/>
                <a:cs typeface="Tahoma"/>
              </a:rPr>
              <a:t>Tasks will be set in categories. these categories are, but not limited to:</a:t>
            </a:r>
          </a:p>
          <a:p>
            <a:pPr marL="799465" lvl="1" indent="-342900">
              <a:lnSpc>
                <a:spcPct val="120000"/>
              </a:lnSpc>
              <a:buFont typeface="Arial" panose="020B0604020202020204" pitchFamily="34" charset="0"/>
              <a:buChar char="•"/>
            </a:pPr>
            <a:r>
              <a:rPr lang="en-GB" sz="1600" dirty="0"/>
              <a:t>Environment</a:t>
            </a:r>
          </a:p>
          <a:p>
            <a:pPr marL="799465" lvl="1" indent="-342900">
              <a:lnSpc>
                <a:spcPct val="120000"/>
              </a:lnSpc>
              <a:buFont typeface="Arial" panose="020B0604020202020204" pitchFamily="34" charset="0"/>
              <a:buChar char="•"/>
            </a:pPr>
            <a:r>
              <a:rPr lang="en-GB" sz="1600" dirty="0"/>
              <a:t>Charity</a:t>
            </a:r>
          </a:p>
          <a:p>
            <a:pPr marL="799465" lvl="1" indent="-342900">
              <a:lnSpc>
                <a:spcPct val="120000"/>
              </a:lnSpc>
              <a:buFont typeface="Arial" panose="020B0604020202020204" pitchFamily="34" charset="0"/>
              <a:buChar char="•"/>
            </a:pPr>
            <a:r>
              <a:rPr lang="en-GB" sz="1600" dirty="0"/>
              <a:t>Helpfulness</a:t>
            </a:r>
          </a:p>
          <a:p>
            <a:pPr marL="799465" lvl="1" indent="-342900">
              <a:lnSpc>
                <a:spcPct val="120000"/>
              </a:lnSpc>
              <a:buFont typeface="Arial" panose="020B0604020202020204" pitchFamily="34" charset="0"/>
              <a:buChar char="•"/>
            </a:pPr>
            <a:r>
              <a:rPr lang="en-GB" sz="1600" dirty="0"/>
              <a:t>Kindness</a:t>
            </a:r>
          </a:p>
          <a:p>
            <a:pPr marL="799465" lvl="1" indent="-342900">
              <a:lnSpc>
                <a:spcPct val="120000"/>
              </a:lnSpc>
              <a:buFont typeface="Arial" panose="020B0604020202020204" pitchFamily="34" charset="0"/>
              <a:buChar char="•"/>
            </a:pPr>
            <a:r>
              <a:rPr lang="en-GB" sz="1600" dirty="0"/>
              <a:t>Mentoring</a:t>
            </a:r>
          </a:p>
          <a:p>
            <a:pPr marL="799465" lvl="1" indent="-342900">
              <a:lnSpc>
                <a:spcPct val="120000"/>
              </a:lnSpc>
              <a:buFont typeface="Arial" panose="020B0604020202020204" pitchFamily="34" charset="0"/>
              <a:buChar char="•"/>
            </a:pPr>
            <a:r>
              <a:rPr lang="en-GB" sz="1600" dirty="0"/>
              <a:t>Team spirit</a:t>
            </a:r>
            <a:endParaRPr lang="en-GB" sz="1600" dirty="0">
              <a:solidFill>
                <a:srgbClr val="871A21"/>
              </a:solidFill>
            </a:endParaRPr>
          </a:p>
          <a:p>
            <a:pPr marL="799465" lvl="1" indent="-342900">
              <a:lnSpc>
                <a:spcPct val="120000"/>
              </a:lnSpc>
              <a:buFont typeface="Arial" panose="020B0604020202020204" pitchFamily="34" charset="0"/>
              <a:buChar char="•"/>
            </a:pPr>
            <a:endParaRPr lang="en-GB" sz="1600" dirty="0">
              <a:solidFill>
                <a:srgbClr val="871A21"/>
              </a:solidFill>
            </a:endParaRPr>
          </a:p>
          <a:p>
            <a:pPr marL="456565" lvl="1">
              <a:lnSpc>
                <a:spcPct val="120000"/>
              </a:lnSpc>
            </a:pPr>
            <a:r>
              <a:rPr lang="en-GB" sz="1600" dirty="0">
                <a:solidFill>
                  <a:srgbClr val="871A21"/>
                </a:solidFill>
                <a:latin typeface="Tahoma"/>
                <a:ea typeface="Tahoma"/>
                <a:cs typeface="Tahoma"/>
              </a:rPr>
              <a:t>We ask parents to support their child in their activities, but allow their child to complete the tasks as independently as possible.  Please upload any evidence to Tapestry with the </a:t>
            </a:r>
            <a:r>
              <a:rPr lang="en-GB" sz="1600" dirty="0">
                <a:solidFill>
                  <a:schemeClr val="bg1">
                    <a:lumMod val="75000"/>
                  </a:schemeClr>
                </a:solidFill>
                <a:latin typeface="Tahoma"/>
                <a:ea typeface="Tahoma"/>
                <a:cs typeface="Tahoma"/>
              </a:rPr>
              <a:t>#communityaward</a:t>
            </a:r>
            <a:r>
              <a:rPr lang="en-GB" sz="1600" dirty="0">
                <a:solidFill>
                  <a:srgbClr val="871A21"/>
                </a:solidFill>
                <a:latin typeface="Tahoma"/>
                <a:ea typeface="Tahoma"/>
                <a:cs typeface="Tahoma"/>
              </a:rPr>
              <a:t> and Miss Prentice will be able to access this each Friday Lunch time for children to have their tasks signed off. Children can also bring evidence on day. </a:t>
            </a:r>
          </a:p>
          <a:p>
            <a:pPr marL="456565" lvl="1">
              <a:lnSpc>
                <a:spcPct val="120000"/>
              </a:lnSpc>
            </a:pPr>
            <a:r>
              <a:rPr lang="en-GB" sz="1600" dirty="0">
                <a:solidFill>
                  <a:srgbClr val="871A21"/>
                </a:solidFill>
                <a:latin typeface="Tahoma"/>
                <a:ea typeface="Tahoma"/>
                <a:cs typeface="Tahoma"/>
              </a:rPr>
              <a:t>Tasks will be signed off and documented using the postcards so please keep them safe! </a:t>
            </a:r>
          </a:p>
        </p:txBody>
      </p:sp>
      <p:pic>
        <p:nvPicPr>
          <p:cNvPr id="8" name="Picture 7">
            <a:extLst>
              <a:ext uri="{FF2B5EF4-FFF2-40B4-BE49-F238E27FC236}">
                <a16:creationId xmlns:a16="http://schemas.microsoft.com/office/drawing/2014/main" id="{2986B417-34AC-409D-8D74-7849A4EFA107}"/>
              </a:ext>
            </a:extLst>
          </p:cNvPr>
          <p:cNvPicPr>
            <a:picLocks noChangeAspect="1"/>
          </p:cNvPicPr>
          <p:nvPr/>
        </p:nvPicPr>
        <p:blipFill>
          <a:blip r:embed="rId2"/>
          <a:stretch>
            <a:fillRect/>
          </a:stretch>
        </p:blipFill>
        <p:spPr>
          <a:xfrm>
            <a:off x="1289072" y="3428999"/>
            <a:ext cx="2060371" cy="2930733"/>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619329C9-E847-4CC7-9EC8-C0741C5858C9}"/>
              </a:ext>
            </a:extLst>
          </p:cNvPr>
          <p:cNvPicPr>
            <a:picLocks noChangeAspect="1"/>
          </p:cNvPicPr>
          <p:nvPr/>
        </p:nvPicPr>
        <p:blipFill>
          <a:blip r:embed="rId3"/>
          <a:stretch>
            <a:fillRect/>
          </a:stretch>
        </p:blipFill>
        <p:spPr>
          <a:xfrm>
            <a:off x="315142" y="2165625"/>
            <a:ext cx="1793496" cy="2526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62894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8DFFE-98B7-AD2B-51ED-FEACFBAC173C}"/>
              </a:ext>
            </a:extLst>
          </p:cNvPr>
          <p:cNvSpPr>
            <a:spLocks noGrp="1"/>
          </p:cNvSpPr>
          <p:nvPr>
            <p:ph type="title"/>
          </p:nvPr>
        </p:nvSpPr>
        <p:spPr/>
        <p:txBody>
          <a:bodyPr/>
          <a:lstStyle/>
          <a:p>
            <a:r>
              <a:rPr lang="en-GB"/>
              <a:t>How you can help at home</a:t>
            </a:r>
            <a:endParaRPr lang="en-US"/>
          </a:p>
        </p:txBody>
      </p:sp>
      <p:sp>
        <p:nvSpPr>
          <p:cNvPr id="3" name="Text Placeholder 2">
            <a:extLst>
              <a:ext uri="{FF2B5EF4-FFF2-40B4-BE49-F238E27FC236}">
                <a16:creationId xmlns:a16="http://schemas.microsoft.com/office/drawing/2014/main" id="{F4D0B57D-3865-59C4-D058-5A8F6842949B}"/>
              </a:ext>
            </a:extLst>
          </p:cNvPr>
          <p:cNvSpPr>
            <a:spLocks noGrp="1"/>
          </p:cNvSpPr>
          <p:nvPr>
            <p:ph type="body" idx="1"/>
          </p:nvPr>
        </p:nvSpPr>
        <p:spPr>
          <a:xfrm>
            <a:off x="329609" y="2166709"/>
            <a:ext cx="11329162" cy="4048204"/>
          </a:xfrm>
        </p:spPr>
        <p:txBody>
          <a:bodyPr vert="horz" lIns="91440" tIns="45720" rIns="91440" bIns="45720" rtlCol="0" anchor="t">
            <a:normAutofit lnSpcReduction="10000"/>
          </a:bodyPr>
          <a:lstStyle/>
          <a:p>
            <a:pPr marL="342900" indent="-342900">
              <a:lnSpc>
                <a:spcPct val="100000"/>
              </a:lnSpc>
              <a:buFont typeface="Arial" panose="020B0604020202020204" pitchFamily="34" charset="0"/>
              <a:buChar char="•"/>
            </a:pPr>
            <a:r>
              <a:rPr lang="en-GB" sz="1800" dirty="0">
                <a:latin typeface="Tahoma"/>
                <a:ea typeface="Tahoma"/>
                <a:cs typeface="Tahoma"/>
              </a:rPr>
              <a:t>Support your child to complete activities, but allow them to be completed as independently as possible.</a:t>
            </a:r>
          </a:p>
          <a:p>
            <a:pPr marL="342900" indent="-342900">
              <a:lnSpc>
                <a:spcPct val="100000"/>
              </a:lnSpc>
              <a:buFont typeface="Arial" panose="020B0604020202020204" pitchFamily="34" charset="0"/>
              <a:buChar char="•"/>
            </a:pPr>
            <a:r>
              <a:rPr lang="en-GB" sz="1800" dirty="0">
                <a:latin typeface="Tahoma"/>
                <a:ea typeface="Tahoma"/>
                <a:cs typeface="Tahoma"/>
              </a:rPr>
              <a:t>Tell us about anything that your child is doing/ has done that is community minded, regardless of whether it is on their task list. All activities can go towards an award. For example:</a:t>
            </a:r>
          </a:p>
          <a:p>
            <a:pPr marL="799465" lvl="1" indent="-342900">
              <a:lnSpc>
                <a:spcPct val="100000"/>
              </a:lnSpc>
              <a:buFont typeface="Arial" panose="020B0604020202020204" pitchFamily="34" charset="0"/>
              <a:buChar char="•"/>
            </a:pPr>
            <a:r>
              <a:rPr lang="en-GB" sz="1800" dirty="0"/>
              <a:t>Helping at home</a:t>
            </a:r>
          </a:p>
          <a:p>
            <a:pPr marL="799465" lvl="1" indent="-342900">
              <a:lnSpc>
                <a:spcPct val="100000"/>
              </a:lnSpc>
              <a:buFont typeface="Arial" panose="020B0604020202020204" pitchFamily="34" charset="0"/>
              <a:buChar char="•"/>
            </a:pPr>
            <a:r>
              <a:rPr lang="en-GB" sz="1800" dirty="0"/>
              <a:t>An act of kindness</a:t>
            </a:r>
          </a:p>
          <a:p>
            <a:pPr marL="799465" lvl="1" indent="-342900">
              <a:lnSpc>
                <a:spcPct val="100000"/>
              </a:lnSpc>
              <a:buFont typeface="Arial" panose="020B0604020202020204" pitchFamily="34" charset="0"/>
              <a:buChar char="•"/>
            </a:pPr>
            <a:r>
              <a:rPr lang="en-GB" sz="1800" dirty="0"/>
              <a:t>Supporting others</a:t>
            </a:r>
          </a:p>
          <a:p>
            <a:pPr marL="799465" lvl="1" indent="-342900">
              <a:lnSpc>
                <a:spcPct val="100000"/>
              </a:lnSpc>
              <a:buFont typeface="Arial" panose="020B0604020202020204" pitchFamily="34" charset="0"/>
              <a:buChar char="•"/>
            </a:pPr>
            <a:r>
              <a:rPr lang="en-GB" sz="1800" dirty="0"/>
              <a:t>Club involvement </a:t>
            </a:r>
          </a:p>
          <a:p>
            <a:pPr marL="342900" indent="-342900">
              <a:lnSpc>
                <a:spcPct val="100000"/>
              </a:lnSpc>
              <a:buFont typeface="Arial" panose="020B0604020202020204" pitchFamily="34" charset="0"/>
              <a:buChar char="•"/>
            </a:pPr>
            <a:r>
              <a:rPr lang="en-GB" sz="1800" dirty="0">
                <a:latin typeface="Tahoma"/>
                <a:ea typeface="Tahoma"/>
                <a:cs typeface="Tahoma"/>
              </a:rPr>
              <a:t>Encourage your child to get involved with community projects and clubs</a:t>
            </a:r>
          </a:p>
          <a:p>
            <a:pPr marL="342900" indent="-342900">
              <a:lnSpc>
                <a:spcPct val="100000"/>
              </a:lnSpc>
              <a:buFont typeface="Arial" panose="020B0604020202020204" pitchFamily="34" charset="0"/>
              <a:buChar char="•"/>
            </a:pPr>
            <a:r>
              <a:rPr lang="en-GB" sz="1800" dirty="0">
                <a:latin typeface="Tahoma"/>
                <a:ea typeface="Tahoma"/>
                <a:cs typeface="Tahoma"/>
              </a:rPr>
              <a:t>Talk to your child about the communities around them and that they are involved in</a:t>
            </a:r>
          </a:p>
          <a:p>
            <a:pPr marL="342900" indent="-342900">
              <a:lnSpc>
                <a:spcPct val="100000"/>
              </a:lnSpc>
              <a:buFont typeface="Arial" panose="020B0604020202020204" pitchFamily="34" charset="0"/>
              <a:buChar char="•"/>
            </a:pPr>
            <a:r>
              <a:rPr lang="en-GB" sz="1800" dirty="0">
                <a:latin typeface="Tahoma"/>
                <a:ea typeface="Tahoma"/>
                <a:cs typeface="Tahoma"/>
              </a:rPr>
              <a:t>Let us know if know if there are any community programmes that we can get involved in as a school or trust and if you have something you'd like to come in and talk about in assembly, please get in touch with Miss Prentice!</a:t>
            </a:r>
            <a:endParaRPr lang="en-US" sz="1800" dirty="0"/>
          </a:p>
        </p:txBody>
      </p:sp>
    </p:spTree>
    <p:extLst>
      <p:ext uri="{BB962C8B-B14F-4D97-AF65-F5344CB8AC3E}">
        <p14:creationId xmlns:p14="http://schemas.microsoft.com/office/powerpoint/2010/main" val="2244903855"/>
      </p:ext>
    </p:extLst>
  </p:cSld>
  <p:clrMapOvr>
    <a:masterClrMapping/>
  </p:clrMapOvr>
</p:sld>
</file>

<file path=ppt/theme/theme1.xml><?xml version="1.0" encoding="utf-8"?>
<a:theme xmlns:a="http://schemas.openxmlformats.org/drawingml/2006/main" name="Office Theme">
  <a:themeElements>
    <a:clrScheme name="BAT">
      <a:dk1>
        <a:srgbClr val="1E2C57"/>
      </a:dk1>
      <a:lt1>
        <a:srgbClr val="155DA3"/>
      </a:lt1>
      <a:dk2>
        <a:srgbClr val="000000"/>
      </a:dk2>
      <a:lt2>
        <a:srgbClr val="C84548"/>
      </a:lt2>
      <a:accent1>
        <a:srgbClr val="155DA3"/>
      </a:accent1>
      <a:accent2>
        <a:srgbClr val="74375E"/>
      </a:accent2>
      <a:accent3>
        <a:srgbClr val="1E2C57"/>
      </a:accent3>
      <a:accent4>
        <a:srgbClr val="F7E93A"/>
      </a:accent4>
      <a:accent5>
        <a:srgbClr val="C84548"/>
      </a:accent5>
      <a:accent6>
        <a:srgbClr val="1D9251"/>
      </a:accent6>
      <a:hlink>
        <a:srgbClr val="0563C1"/>
      </a:hlink>
      <a:folHlink>
        <a:srgbClr val="954F72"/>
      </a:folHlink>
    </a:clrScheme>
    <a:fontScheme name="Custom 1">
      <a:majorFont>
        <a:latin typeface="Impac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dd27151-ab43-4995-b851-09196558483c" xsi:nil="true"/>
    <lcf76f155ced4ddcb4097134ff3c332f xmlns="6ff36e4d-2306-4f3b-9496-7fafa878d8d1">
      <Terms xmlns="http://schemas.microsoft.com/office/infopath/2007/PartnerControls"/>
    </lcf76f155ced4ddcb4097134ff3c332f>
    <g570c468a8a04d5cbde79360e124786c xmlns="9dd27151-ab43-4995-b851-09196558483c">
      <Terms xmlns="http://schemas.microsoft.com/office/infopath/2007/PartnerControls"/>
    </g570c468a8a04d5cbde79360e124786c>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35446A9F399D458AAA03BC56A1F006" ma:contentTypeVersion="19" ma:contentTypeDescription="Create a new document." ma:contentTypeScope="" ma:versionID="4c1f54f31aba4105b08fd2196b1fd0b3">
  <xsd:schema xmlns:xsd="http://www.w3.org/2001/XMLSchema" xmlns:xs="http://www.w3.org/2001/XMLSchema" xmlns:p="http://schemas.microsoft.com/office/2006/metadata/properties" xmlns:ns2="9dd27151-ab43-4995-b851-09196558483c" xmlns:ns3="6ff36e4d-2306-4f3b-9496-7fafa878d8d1" targetNamespace="http://schemas.microsoft.com/office/2006/metadata/properties" ma:root="true" ma:fieldsID="ba9062c71ef9dfe62c8bdb3382546465" ns2:_="" ns3:_="">
    <xsd:import namespace="9dd27151-ab43-4995-b851-09196558483c"/>
    <xsd:import namespace="6ff36e4d-2306-4f3b-9496-7fafa878d8d1"/>
    <xsd:element name="properties">
      <xsd:complexType>
        <xsd:sequence>
          <xsd:element name="documentManagement">
            <xsd:complexType>
              <xsd:all>
                <xsd:element ref="ns2:g570c468a8a04d5cbde79360e124786c" minOccurs="0"/>
                <xsd:element ref="ns2:TaxCatchAll"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2:SharedWithUsers" minOccurs="0"/>
                <xsd:element ref="ns2:SharedWithDetails" minOccurs="0"/>
                <xsd:element ref="ns3:MediaServiceLocation"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d27151-ab43-4995-b851-09196558483c" elementFormDefault="qualified">
    <xsd:import namespace="http://schemas.microsoft.com/office/2006/documentManagement/types"/>
    <xsd:import namespace="http://schemas.microsoft.com/office/infopath/2007/PartnerControls"/>
    <xsd:element name="g570c468a8a04d5cbde79360e124786c" ma:index="9" nillable="true" ma:taxonomy="true" ma:internalName="g570c468a8a04d5cbde79360e124786c" ma:taxonomyFieldName="Staff_x0020_Category" ma:displayName="Staff Category" ma:fieldId="{0570c468-a8a0-4d5c-bde7-9360e124786c}" ma:sspId="1af6d28c-2846-46a4-ad39-d712922fc8ef" ma:termSetId="13359541-b7ce-4112-8fa3-5dd62b36fda7"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910814f-3df2-4ba2-b18b-c1f0cbd98c36}" ma:internalName="TaxCatchAll" ma:showField="CatchAllData" ma:web="9dd27151-ab43-4995-b851-09196558483c">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ff36e4d-2306-4f3b-9496-7fafa878d8d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af6d28c-2846-46a4-ad39-d712922fc8ef"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4" nillable="true" ma:displayName="Location"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BCC1E8-E712-4743-ACFE-481ACDA21DA5}">
  <ds:schemaRefs>
    <ds:schemaRef ds:uri="4321d2e4-5e0f-4b7f-ba87-bc247ac38bac"/>
    <ds:schemaRef ds:uri="701c9dbc-99bc-4800-a867-53a11e6d1e4a"/>
    <ds:schemaRef ds:uri="78c7f1de-e01b-4da5-9bb6-ee02ced2349e"/>
    <ds:schemaRef ds:uri="829a64ab-d892-46c1-8351-809f79172a9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9dd27151-ab43-4995-b851-09196558483c"/>
    <ds:schemaRef ds:uri="6ff36e4d-2306-4f3b-9496-7fafa878d8d1"/>
  </ds:schemaRefs>
</ds:datastoreItem>
</file>

<file path=customXml/itemProps2.xml><?xml version="1.0" encoding="utf-8"?>
<ds:datastoreItem xmlns:ds="http://schemas.openxmlformats.org/officeDocument/2006/customXml" ds:itemID="{1E8FF75F-3724-430D-B612-63142F071478}">
  <ds:schemaRefs>
    <ds:schemaRef ds:uri="http://schemas.microsoft.com/sharepoint/v3/contenttype/forms"/>
  </ds:schemaRefs>
</ds:datastoreItem>
</file>

<file path=customXml/itemProps3.xml><?xml version="1.0" encoding="utf-8"?>
<ds:datastoreItem xmlns:ds="http://schemas.openxmlformats.org/officeDocument/2006/customXml" ds:itemID="{0C892B3E-5BC7-46B2-A15F-7BD33FEC6F58}"/>
</file>

<file path=docProps/app.xml><?xml version="1.0" encoding="utf-8"?>
<Properties xmlns="http://schemas.openxmlformats.org/officeDocument/2006/extended-properties" xmlns:vt="http://schemas.openxmlformats.org/officeDocument/2006/docPropsVTypes">
  <Template>Office Theme</Template>
  <TotalTime>3136</TotalTime>
  <Words>659</Words>
  <Application>Microsoft Office PowerPoint</Application>
  <PresentationFormat>Widescreen</PresentationFormat>
  <Paragraphs>38</Paragraphs>
  <Slides>7</Slides>
  <Notes>0</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Office Theme</vt:lpstr>
      <vt:lpstr>Custom Design</vt:lpstr>
      <vt:lpstr>Community Award Parent Guide</vt:lpstr>
      <vt:lpstr>Foreword from Mark Farmer, CEO</vt:lpstr>
      <vt:lpstr>What is the Bridge Academy Community Award?</vt:lpstr>
      <vt:lpstr>PowerPoint Presentation</vt:lpstr>
      <vt:lpstr>Completing Tasks for Each Stage</vt:lpstr>
      <vt:lpstr>Documenting tasks for each primary stage</vt:lpstr>
      <vt:lpstr>How you can help at home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Tania Watkins</dc:creator>
  <cp:lastModifiedBy>Tania Watkins - PA to Chief Officers</cp:lastModifiedBy>
  <cp:revision>70</cp:revision>
  <cp:lastPrinted>2020-03-05T14:38:20Z</cp:lastPrinted>
  <dcterms:created xsi:type="dcterms:W3CDTF">2019-09-27T09:08:18Z</dcterms:created>
  <dcterms:modified xsi:type="dcterms:W3CDTF">2022-09-30T08:38:05Z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0x010100EF35446A9F399D458AAA03BC56A1F006</vt:lpwstr>
  </property>
  <property fmtid="{D5CDD505-2E9C-101B-9397-08002B2CF9AE}" pid="3" name="xd_Signature">
    <vt:bool>false</vt:bool>
  </property>
  <property fmtid="{D5CDD505-2E9C-101B-9397-08002B2CF9AE}" pid="4" name="xd_ProgID">
    <vt:lpwstr/>
  </property>
  <property fmtid="{D5CDD505-2E9C-101B-9397-08002B2CF9AE}" pid="5" name="TemplateUrl">
    <vt:lpwstr/>
  </property>
  <property fmtid="{D5CDD505-2E9C-101B-9397-08002B2CF9AE}" pid="6" name="ComplianceAssetId">
    <vt:lpwstr/>
  </property>
  <property fmtid="{D5CDD505-2E9C-101B-9397-08002B2CF9AE}" pid="7" name="MediaServiceImageTags">
    <vt:lpwstr/>
  </property>
  <property fmtid="{D5CDD505-2E9C-101B-9397-08002B2CF9AE}" pid="8" name="Staff Category">
    <vt:lpwstr/>
  </property>
</Properties>
</file>